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133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0459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6265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6955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94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9353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833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097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965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634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16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DC435-EB78-4F83-AA0E-F90FC3AFC855}" type="datetimeFigureOut">
              <a:rPr lang="en-US" smtClean="0"/>
              <a:t>10/30/2023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C3F38-12B9-4F26-9BB3-58B4CFC193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304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Building an Interactive Dashboard - an Opportunity for Data-Driven </a:t>
            </a:r>
            <a:br>
              <a:rPr lang="en-US" dirty="0" smtClean="0"/>
            </a:br>
            <a:r>
              <a:rPr lang="en-US" dirty="0" smtClean="0"/>
              <a:t>Performance Feedback for Surgical Site Infection Prevention</a:t>
            </a:r>
          </a:p>
          <a:p>
            <a:endParaRPr lang="en-US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3777" y="20113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70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2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Widescreen</PresentationFormat>
  <Paragraphs>1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BC Clinical and Support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Gogal, Carmina [CWBC]</dc:creator>
  <cp:lastModifiedBy>Gogal, Carmina [CWBC]</cp:lastModifiedBy>
  <cp:revision>1</cp:revision>
  <dcterms:created xsi:type="dcterms:W3CDTF">2023-10-30T19:04:49Z</dcterms:created>
  <dcterms:modified xsi:type="dcterms:W3CDTF">2023-10-30T19:05:28Z</dcterms:modified>
</cp:coreProperties>
</file>