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525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947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81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66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867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84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886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21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897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969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0993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080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3861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208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3148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81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02775-8587-458F-8E47-EA4E5C6CF757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8BEA81D-30EC-4855-8B48-1297CA4C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80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BYOB Poster Audio</a:t>
            </a:r>
            <a:endParaRPr lang="en-US" dirty="0"/>
          </a:p>
        </p:txBody>
      </p:sp>
      <p:pic>
        <p:nvPicPr>
          <p:cNvPr id="5" name="BYOB Poster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61709" y="5045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99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697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</TotalTime>
  <Words>3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Wisp</vt:lpstr>
      <vt:lpstr>BYOB Poster Audio</vt:lpstr>
    </vt:vector>
  </TitlesOfParts>
  <Company>BC Clinical and Support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Sorg, Kynna [CWBC]</dc:creator>
  <cp:lastModifiedBy>Sorg, Kynna [CWBC]</cp:lastModifiedBy>
  <cp:revision>5</cp:revision>
  <dcterms:created xsi:type="dcterms:W3CDTF">2023-10-27T21:31:44Z</dcterms:created>
  <dcterms:modified xsi:type="dcterms:W3CDTF">2023-10-30T18:06:51Z</dcterms:modified>
</cp:coreProperties>
</file>