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3"/>
  </p:sldMasterIdLst>
  <p:notesMasterIdLst>
    <p:notesMasterId r:id="rId5"/>
  </p:notesMasterIdLst>
  <p:sldIdLst>
    <p:sldId id="257" r:id="rId4"/>
  </p:sldIdLst>
  <p:sldSz cx="49377600" cy="32918400"/>
  <p:notesSz cx="6858000" cy="9144000"/>
  <p:embeddedFontLst>
    <p:embeddedFont>
      <p:font typeface="Calibri Light" panose="020F0302020204030204" pitchFamily="34" charset="0"/>
      <p:regular r:id="rId6"/>
      <p:italic r:id="rId7"/>
    </p:embeddedFont>
    <p:embeddedFont>
      <p:font typeface="Calibri" panose="020F0502020204030204" pitchFamily="34" charset="0"/>
      <p:regular r:id="rId8"/>
      <p:bold r:id="rId9"/>
      <p:italic r:id="rId10"/>
      <p:boldItalic r:id="rId11"/>
    </p:embeddedFont>
    <p:embeddedFont>
      <p:font typeface="宋体" panose="02010600030101010101" pitchFamily="2" charset="-122"/>
      <p:regular r:id="rId12"/>
    </p:embeddedFont>
    <p:embeddedFont>
      <p:font typeface="Lato" panose="020B060402020202020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15552">
          <p15:clr>
            <a:srgbClr val="A4A3A4"/>
          </p15:clr>
        </p15:guide>
        <p15:guide id="2" pos="2712">
          <p15:clr>
            <a:srgbClr val="A4A3A4"/>
          </p15:clr>
        </p15:guide>
        <p15:guide id="3" orient="horz" pos="1104">
          <p15:clr>
            <a:srgbClr val="A4A3A4"/>
          </p15:clr>
        </p15:guide>
        <p15:guide id="4" pos="5304">
          <p15:clr>
            <a:srgbClr val="A4A3A4"/>
          </p15:clr>
        </p15:guide>
        <p15:guide id="5" pos="10536">
          <p15:clr>
            <a:srgbClr val="5ACBF0"/>
          </p15:clr>
        </p15:guide>
        <p15:guide id="6" pos="7896">
          <p15:clr>
            <a:srgbClr val="A4A3A4"/>
          </p15:clr>
        </p15:guide>
        <p15:guide id="7" pos="13104">
          <p15:clr>
            <a:srgbClr val="A4A3A4"/>
          </p15:clr>
        </p15:guide>
        <p15:guide id="8" pos="18168">
          <p15:clr>
            <a:srgbClr val="A4A3A4"/>
          </p15:clr>
        </p15:guide>
        <p15:guide id="9" pos="20836">
          <p15:clr>
            <a:srgbClr val="A4A3A4"/>
          </p15:clr>
        </p15:guide>
        <p15:guide id="10" pos="23328">
          <p15:clr>
            <a:srgbClr val="A4A3A4"/>
          </p15:clr>
        </p15:guide>
        <p15:guide id="11" pos="25944">
          <p15:clr>
            <a:srgbClr val="A4A3A4"/>
          </p15:clr>
        </p15:guide>
        <p15:guide id="12" pos="28440">
          <p15:clr>
            <a:srgbClr val="A4A3A4"/>
          </p15:clr>
        </p15:guide>
        <p15:guide id="13" orient="horz" pos="200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7" roundtripDataSignature="AMtx7mjX8aRh/dCj9gIhBRjM3EpkEfNle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rding, Stephanie [CWBC]" initials="HS[" lastIdx="8" clrIdx="0">
    <p:extLst>
      <p:ext uri="{19B8F6BF-5375-455C-9EA6-DF929625EA0E}">
        <p15:presenceInfo xmlns:p15="http://schemas.microsoft.com/office/powerpoint/2012/main" userId="S-1-5-21-4172170125-223816578-2443521385-1465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CC66"/>
    <a:srgbClr val="4848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86" autoAdjust="0"/>
    <p:restoredTop sz="96395" autoAdjust="0"/>
  </p:normalViewPr>
  <p:slideViewPr>
    <p:cSldViewPr snapToGrid="0">
      <p:cViewPr varScale="1">
        <p:scale>
          <a:sx n="23" d="100"/>
          <a:sy n="23" d="100"/>
        </p:scale>
        <p:origin x="1014" y="78"/>
      </p:cViewPr>
      <p:guideLst>
        <p:guide pos="15552"/>
        <p:guide pos="2712"/>
        <p:guide orient="horz" pos="1104"/>
        <p:guide pos="5304"/>
        <p:guide pos="10536"/>
        <p:guide pos="7896"/>
        <p:guide pos="13104"/>
        <p:guide pos="18168"/>
        <p:guide pos="20836"/>
        <p:guide pos="23328"/>
        <p:guide pos="25944"/>
        <p:guide pos="28440"/>
        <p:guide orient="horz" pos="200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3" Type="http://schemas.openxmlformats.org/officeDocument/2006/relationships/slideMaster" Target="slideMasters/slideMaster1.xml"/><Relationship Id="rId7" Type="http://schemas.openxmlformats.org/officeDocument/2006/relationships/font" Target="fonts/font2.fntdata"/><Relationship Id="rId12" Type="http://schemas.openxmlformats.org/officeDocument/2006/relationships/font" Target="fonts/font7.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11.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notesMaster" Target="notesMasters/notesMaster1.xml"/><Relationship Id="rId15" Type="http://schemas.openxmlformats.org/officeDocument/2006/relationships/font" Target="fonts/font10.fntdata"/><Relationship Id="rId28" Type="http://schemas.openxmlformats.org/officeDocument/2006/relationships/commentAuthors" Target="commentAuthors.xml"/><Relationship Id="rId10" Type="http://schemas.openxmlformats.org/officeDocument/2006/relationships/font" Target="fonts/font5.fntdata"/><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font" Target="fonts/font4.fntdata"/><Relationship Id="rId14" Type="http://schemas.openxmlformats.org/officeDocument/2006/relationships/font" Target="fonts/font9.fntdata"/><Relationship Id="rId27" Type="http://customschemas.google.com/relationships/presentationmetadata" Target="metadata"/><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é Gauthier" userId="151f022c-96f5-4005-81ee-bd020dbc5305" providerId="ADAL" clId="{9CAEA404-85EF-410E-956E-2552ECD39B83}"/>
    <pc:docChg chg="custSel modSld">
      <pc:chgData name="José Gauthier" userId="151f022c-96f5-4005-81ee-bd020dbc5305" providerId="ADAL" clId="{9CAEA404-85EF-410E-956E-2552ECD39B83}" dt="2023-03-27T14:48:09.281" v="47" actId="20577"/>
      <pc:docMkLst>
        <pc:docMk/>
      </pc:docMkLst>
      <pc:sldChg chg="modSp mod">
        <pc:chgData name="José Gauthier" userId="151f022c-96f5-4005-81ee-bd020dbc5305" providerId="ADAL" clId="{9CAEA404-85EF-410E-956E-2552ECD39B83}" dt="2023-03-27T14:43:52.118" v="8" actId="2711"/>
        <pc:sldMkLst>
          <pc:docMk/>
          <pc:sldMk cId="0" sldId="256"/>
        </pc:sldMkLst>
        <pc:spChg chg="mod">
          <ac:chgData name="José Gauthier" userId="151f022c-96f5-4005-81ee-bd020dbc5305" providerId="ADAL" clId="{9CAEA404-85EF-410E-956E-2552ECD39B83}" dt="2023-03-27T14:43:23.538" v="4" actId="2711"/>
          <ac:spMkLst>
            <pc:docMk/>
            <pc:sldMk cId="0" sldId="256"/>
            <ac:spMk id="91" creationId="{00000000-0000-0000-0000-000000000000}"/>
          </ac:spMkLst>
        </pc:spChg>
        <pc:spChg chg="mod">
          <ac:chgData name="José Gauthier" userId="151f022c-96f5-4005-81ee-bd020dbc5305" providerId="ADAL" clId="{9CAEA404-85EF-410E-956E-2552ECD39B83}" dt="2023-03-27T14:43:15.485" v="3" actId="2711"/>
          <ac:spMkLst>
            <pc:docMk/>
            <pc:sldMk cId="0" sldId="256"/>
            <ac:spMk id="92" creationId="{00000000-0000-0000-0000-000000000000}"/>
          </ac:spMkLst>
        </pc:spChg>
        <pc:spChg chg="mod">
          <ac:chgData name="José Gauthier" userId="151f022c-96f5-4005-81ee-bd020dbc5305" providerId="ADAL" clId="{9CAEA404-85EF-410E-956E-2552ECD39B83}" dt="2023-03-27T14:43:46.237" v="7" actId="2711"/>
          <ac:spMkLst>
            <pc:docMk/>
            <pc:sldMk cId="0" sldId="256"/>
            <ac:spMk id="93" creationId="{00000000-0000-0000-0000-000000000000}"/>
          </ac:spMkLst>
        </pc:spChg>
        <pc:spChg chg="mod">
          <ac:chgData name="José Gauthier" userId="151f022c-96f5-4005-81ee-bd020dbc5305" providerId="ADAL" clId="{9CAEA404-85EF-410E-956E-2552ECD39B83}" dt="2023-03-27T14:43:38.508" v="6" actId="2711"/>
          <ac:spMkLst>
            <pc:docMk/>
            <pc:sldMk cId="0" sldId="256"/>
            <ac:spMk id="95" creationId="{00000000-0000-0000-0000-000000000000}"/>
          </ac:spMkLst>
        </pc:spChg>
        <pc:spChg chg="mod">
          <ac:chgData name="José Gauthier" userId="151f022c-96f5-4005-81ee-bd020dbc5305" providerId="ADAL" clId="{9CAEA404-85EF-410E-956E-2552ECD39B83}" dt="2023-03-27T14:43:06.959" v="2" actId="14100"/>
          <ac:spMkLst>
            <pc:docMk/>
            <pc:sldMk cId="0" sldId="256"/>
            <ac:spMk id="99" creationId="{00000000-0000-0000-0000-000000000000}"/>
          </ac:spMkLst>
        </pc:spChg>
        <pc:spChg chg="mod">
          <ac:chgData name="José Gauthier" userId="151f022c-96f5-4005-81ee-bd020dbc5305" providerId="ADAL" clId="{9CAEA404-85EF-410E-956E-2552ECD39B83}" dt="2023-03-27T14:42:56.830" v="0" actId="2711"/>
          <ac:spMkLst>
            <pc:docMk/>
            <pc:sldMk cId="0" sldId="256"/>
            <ac:spMk id="100" creationId="{00000000-0000-0000-0000-000000000000}"/>
          </ac:spMkLst>
        </pc:spChg>
        <pc:spChg chg="mod">
          <ac:chgData name="José Gauthier" userId="151f022c-96f5-4005-81ee-bd020dbc5305" providerId="ADAL" clId="{9CAEA404-85EF-410E-956E-2552ECD39B83}" dt="2023-03-27T14:43:52.118" v="8" actId="2711"/>
          <ac:spMkLst>
            <pc:docMk/>
            <pc:sldMk cId="0" sldId="256"/>
            <ac:spMk id="101" creationId="{00000000-0000-0000-0000-000000000000}"/>
          </ac:spMkLst>
        </pc:spChg>
        <pc:spChg chg="mod">
          <ac:chgData name="José Gauthier" userId="151f022c-96f5-4005-81ee-bd020dbc5305" providerId="ADAL" clId="{9CAEA404-85EF-410E-956E-2552ECD39B83}" dt="2023-03-27T14:43:32.104" v="5" actId="2711"/>
          <ac:spMkLst>
            <pc:docMk/>
            <pc:sldMk cId="0" sldId="256"/>
            <ac:spMk id="103" creationId="{00000000-0000-0000-0000-000000000000}"/>
          </ac:spMkLst>
        </pc:spChg>
      </pc:sldChg>
      <pc:sldChg chg="modSp mod">
        <pc:chgData name="José Gauthier" userId="151f022c-96f5-4005-81ee-bd020dbc5305" providerId="ADAL" clId="{9CAEA404-85EF-410E-956E-2552ECD39B83}" dt="2023-03-27T14:44:37.014" v="16" actId="2711"/>
        <pc:sldMkLst>
          <pc:docMk/>
          <pc:sldMk cId="0" sldId="257"/>
        </pc:sldMkLst>
        <pc:spChg chg="mod">
          <ac:chgData name="José Gauthier" userId="151f022c-96f5-4005-81ee-bd020dbc5305" providerId="ADAL" clId="{9CAEA404-85EF-410E-956E-2552ECD39B83}" dt="2023-03-27T14:44:00.610" v="9" actId="2711"/>
          <ac:spMkLst>
            <pc:docMk/>
            <pc:sldMk cId="0" sldId="257"/>
            <ac:spMk id="117" creationId="{00000000-0000-0000-0000-000000000000}"/>
          </ac:spMkLst>
        </pc:spChg>
        <pc:spChg chg="mod">
          <ac:chgData name="José Gauthier" userId="151f022c-96f5-4005-81ee-bd020dbc5305" providerId="ADAL" clId="{9CAEA404-85EF-410E-956E-2552ECD39B83}" dt="2023-03-27T14:44:37.014" v="16" actId="2711"/>
          <ac:spMkLst>
            <pc:docMk/>
            <pc:sldMk cId="0" sldId="257"/>
            <ac:spMk id="122" creationId="{00000000-0000-0000-0000-000000000000}"/>
          </ac:spMkLst>
        </pc:spChg>
        <pc:spChg chg="mod">
          <ac:chgData name="José Gauthier" userId="151f022c-96f5-4005-81ee-bd020dbc5305" providerId="ADAL" clId="{9CAEA404-85EF-410E-956E-2552ECD39B83}" dt="2023-03-27T14:44:17.662" v="12" actId="2711"/>
          <ac:spMkLst>
            <pc:docMk/>
            <pc:sldMk cId="0" sldId="257"/>
            <ac:spMk id="125" creationId="{00000000-0000-0000-0000-000000000000}"/>
          </ac:spMkLst>
        </pc:spChg>
        <pc:spChg chg="mod">
          <ac:chgData name="José Gauthier" userId="151f022c-96f5-4005-81ee-bd020dbc5305" providerId="ADAL" clId="{9CAEA404-85EF-410E-956E-2552ECD39B83}" dt="2023-03-27T14:44:12.160" v="11" actId="2711"/>
          <ac:spMkLst>
            <pc:docMk/>
            <pc:sldMk cId="0" sldId="257"/>
            <ac:spMk id="126" creationId="{00000000-0000-0000-0000-000000000000}"/>
          </ac:spMkLst>
        </pc:spChg>
        <pc:spChg chg="mod">
          <ac:chgData name="José Gauthier" userId="151f022c-96f5-4005-81ee-bd020dbc5305" providerId="ADAL" clId="{9CAEA404-85EF-410E-956E-2552ECD39B83}" dt="2023-03-27T14:44:22.210" v="13" actId="2711"/>
          <ac:spMkLst>
            <pc:docMk/>
            <pc:sldMk cId="0" sldId="257"/>
            <ac:spMk id="127" creationId="{00000000-0000-0000-0000-000000000000}"/>
          </ac:spMkLst>
        </pc:spChg>
        <pc:spChg chg="mod">
          <ac:chgData name="José Gauthier" userId="151f022c-96f5-4005-81ee-bd020dbc5305" providerId="ADAL" clId="{9CAEA404-85EF-410E-956E-2552ECD39B83}" dt="2023-03-27T14:44:27.238" v="14" actId="2711"/>
          <ac:spMkLst>
            <pc:docMk/>
            <pc:sldMk cId="0" sldId="257"/>
            <ac:spMk id="128" creationId="{00000000-0000-0000-0000-000000000000}"/>
          </ac:spMkLst>
        </pc:spChg>
        <pc:spChg chg="mod">
          <ac:chgData name="José Gauthier" userId="151f022c-96f5-4005-81ee-bd020dbc5305" providerId="ADAL" clId="{9CAEA404-85EF-410E-956E-2552ECD39B83}" dt="2023-03-27T14:44:31.578" v="15" actId="2711"/>
          <ac:spMkLst>
            <pc:docMk/>
            <pc:sldMk cId="0" sldId="257"/>
            <ac:spMk id="129" creationId="{00000000-0000-0000-0000-000000000000}"/>
          </ac:spMkLst>
        </pc:spChg>
        <pc:spChg chg="mod">
          <ac:chgData name="José Gauthier" userId="151f022c-96f5-4005-81ee-bd020dbc5305" providerId="ADAL" clId="{9CAEA404-85EF-410E-956E-2552ECD39B83}" dt="2023-03-27T14:44:06.714" v="10" actId="2711"/>
          <ac:spMkLst>
            <pc:docMk/>
            <pc:sldMk cId="0" sldId="257"/>
            <ac:spMk id="133" creationId="{00000000-0000-0000-0000-000000000000}"/>
          </ac:spMkLst>
        </pc:spChg>
      </pc:sldChg>
      <pc:sldChg chg="modSp mod">
        <pc:chgData name="José Gauthier" userId="151f022c-96f5-4005-81ee-bd020dbc5305" providerId="ADAL" clId="{9CAEA404-85EF-410E-956E-2552ECD39B83}" dt="2023-03-27T14:45:44.103" v="29" actId="2711"/>
        <pc:sldMkLst>
          <pc:docMk/>
          <pc:sldMk cId="0" sldId="258"/>
        </pc:sldMkLst>
        <pc:spChg chg="mod">
          <ac:chgData name="José Gauthier" userId="151f022c-96f5-4005-81ee-bd020dbc5305" providerId="ADAL" clId="{9CAEA404-85EF-410E-956E-2552ECD39B83}" dt="2023-03-27T14:44:59.006" v="19" actId="2711"/>
          <ac:spMkLst>
            <pc:docMk/>
            <pc:sldMk cId="0" sldId="258"/>
            <ac:spMk id="142" creationId="{00000000-0000-0000-0000-000000000000}"/>
          </ac:spMkLst>
        </pc:spChg>
        <pc:spChg chg="mod">
          <ac:chgData name="José Gauthier" userId="151f022c-96f5-4005-81ee-bd020dbc5305" providerId="ADAL" clId="{9CAEA404-85EF-410E-956E-2552ECD39B83}" dt="2023-03-27T14:45:08.088" v="21" actId="2711"/>
          <ac:spMkLst>
            <pc:docMk/>
            <pc:sldMk cId="0" sldId="258"/>
            <ac:spMk id="143" creationId="{00000000-0000-0000-0000-000000000000}"/>
          </ac:spMkLst>
        </pc:spChg>
        <pc:spChg chg="mod">
          <ac:chgData name="José Gauthier" userId="151f022c-96f5-4005-81ee-bd020dbc5305" providerId="ADAL" clId="{9CAEA404-85EF-410E-956E-2552ECD39B83}" dt="2023-03-27T14:45:38.575" v="28" actId="2711"/>
          <ac:spMkLst>
            <pc:docMk/>
            <pc:sldMk cId="0" sldId="258"/>
            <ac:spMk id="144" creationId="{00000000-0000-0000-0000-000000000000}"/>
          </ac:spMkLst>
        </pc:spChg>
        <pc:spChg chg="mod">
          <ac:chgData name="José Gauthier" userId="151f022c-96f5-4005-81ee-bd020dbc5305" providerId="ADAL" clId="{9CAEA404-85EF-410E-956E-2552ECD39B83}" dt="2023-03-27T14:44:48.538" v="17" actId="2711"/>
          <ac:spMkLst>
            <pc:docMk/>
            <pc:sldMk cId="0" sldId="258"/>
            <ac:spMk id="145" creationId="{00000000-0000-0000-0000-000000000000}"/>
          </ac:spMkLst>
        </pc:spChg>
        <pc:spChg chg="mod">
          <ac:chgData name="José Gauthier" userId="151f022c-96f5-4005-81ee-bd020dbc5305" providerId="ADAL" clId="{9CAEA404-85EF-410E-956E-2552ECD39B83}" dt="2023-03-27T14:44:54.016" v="18" actId="2711"/>
          <ac:spMkLst>
            <pc:docMk/>
            <pc:sldMk cId="0" sldId="258"/>
            <ac:spMk id="146" creationId="{00000000-0000-0000-0000-000000000000}"/>
          </ac:spMkLst>
        </pc:spChg>
        <pc:spChg chg="mod">
          <ac:chgData name="José Gauthier" userId="151f022c-96f5-4005-81ee-bd020dbc5305" providerId="ADAL" clId="{9CAEA404-85EF-410E-956E-2552ECD39B83}" dt="2023-03-27T14:45:04.120" v="20" actId="2711"/>
          <ac:spMkLst>
            <pc:docMk/>
            <pc:sldMk cId="0" sldId="258"/>
            <ac:spMk id="148" creationId="{00000000-0000-0000-0000-000000000000}"/>
          </ac:spMkLst>
        </pc:spChg>
        <pc:spChg chg="mod">
          <ac:chgData name="José Gauthier" userId="151f022c-96f5-4005-81ee-bd020dbc5305" providerId="ADAL" clId="{9CAEA404-85EF-410E-956E-2552ECD39B83}" dt="2023-03-27T14:45:44.103" v="29" actId="2711"/>
          <ac:spMkLst>
            <pc:docMk/>
            <pc:sldMk cId="0" sldId="258"/>
            <ac:spMk id="149" creationId="{00000000-0000-0000-0000-000000000000}"/>
          </ac:spMkLst>
        </pc:spChg>
        <pc:spChg chg="mod">
          <ac:chgData name="José Gauthier" userId="151f022c-96f5-4005-81ee-bd020dbc5305" providerId="ADAL" clId="{9CAEA404-85EF-410E-956E-2552ECD39B83}" dt="2023-03-27T14:45:12.946" v="22" actId="2711"/>
          <ac:spMkLst>
            <pc:docMk/>
            <pc:sldMk cId="0" sldId="258"/>
            <ac:spMk id="157" creationId="{00000000-0000-0000-0000-000000000000}"/>
          </ac:spMkLst>
        </pc:spChg>
        <pc:spChg chg="mod">
          <ac:chgData name="José Gauthier" userId="151f022c-96f5-4005-81ee-bd020dbc5305" providerId="ADAL" clId="{9CAEA404-85EF-410E-956E-2552ECD39B83}" dt="2023-03-27T14:45:17.025" v="23" actId="2711"/>
          <ac:spMkLst>
            <pc:docMk/>
            <pc:sldMk cId="0" sldId="258"/>
            <ac:spMk id="158" creationId="{00000000-0000-0000-0000-000000000000}"/>
          </ac:spMkLst>
        </pc:spChg>
        <pc:spChg chg="mod">
          <ac:chgData name="José Gauthier" userId="151f022c-96f5-4005-81ee-bd020dbc5305" providerId="ADAL" clId="{9CAEA404-85EF-410E-956E-2552ECD39B83}" dt="2023-03-27T14:45:21.185" v="24" actId="2711"/>
          <ac:spMkLst>
            <pc:docMk/>
            <pc:sldMk cId="0" sldId="258"/>
            <ac:spMk id="159" creationId="{00000000-0000-0000-0000-000000000000}"/>
          </ac:spMkLst>
        </pc:spChg>
        <pc:spChg chg="mod">
          <ac:chgData name="José Gauthier" userId="151f022c-96f5-4005-81ee-bd020dbc5305" providerId="ADAL" clId="{9CAEA404-85EF-410E-956E-2552ECD39B83}" dt="2023-03-27T14:45:25.016" v="25" actId="2711"/>
          <ac:spMkLst>
            <pc:docMk/>
            <pc:sldMk cId="0" sldId="258"/>
            <ac:spMk id="160" creationId="{00000000-0000-0000-0000-000000000000}"/>
          </ac:spMkLst>
        </pc:spChg>
        <pc:spChg chg="mod">
          <ac:chgData name="José Gauthier" userId="151f022c-96f5-4005-81ee-bd020dbc5305" providerId="ADAL" clId="{9CAEA404-85EF-410E-956E-2552ECD39B83}" dt="2023-03-27T14:45:28.945" v="26" actId="2711"/>
          <ac:spMkLst>
            <pc:docMk/>
            <pc:sldMk cId="0" sldId="258"/>
            <ac:spMk id="161" creationId="{00000000-0000-0000-0000-000000000000}"/>
          </ac:spMkLst>
        </pc:spChg>
        <pc:spChg chg="mod">
          <ac:chgData name="José Gauthier" userId="151f022c-96f5-4005-81ee-bd020dbc5305" providerId="ADAL" clId="{9CAEA404-85EF-410E-956E-2552ECD39B83}" dt="2023-03-27T14:45:33.425" v="27" actId="2711"/>
          <ac:spMkLst>
            <pc:docMk/>
            <pc:sldMk cId="0" sldId="258"/>
            <ac:spMk id="162" creationId="{00000000-0000-0000-0000-000000000000}"/>
          </ac:spMkLst>
        </pc:spChg>
      </pc:sldChg>
      <pc:sldChg chg="modSp mod">
        <pc:chgData name="José Gauthier" userId="151f022c-96f5-4005-81ee-bd020dbc5305" providerId="ADAL" clId="{9CAEA404-85EF-410E-956E-2552ECD39B83}" dt="2023-03-27T14:46:02.148" v="32" actId="27636"/>
        <pc:sldMkLst>
          <pc:docMk/>
          <pc:sldMk cId="0" sldId="259"/>
        </pc:sldMkLst>
        <pc:spChg chg="mod">
          <ac:chgData name="José Gauthier" userId="151f022c-96f5-4005-81ee-bd020dbc5305" providerId="ADAL" clId="{9CAEA404-85EF-410E-956E-2552ECD39B83}" dt="2023-03-27T14:45:57.596" v="30" actId="2711"/>
          <ac:spMkLst>
            <pc:docMk/>
            <pc:sldMk cId="0" sldId="259"/>
            <ac:spMk id="178" creationId="{00000000-0000-0000-0000-000000000000}"/>
          </ac:spMkLst>
        </pc:spChg>
        <pc:spChg chg="mod">
          <ac:chgData name="José Gauthier" userId="151f022c-96f5-4005-81ee-bd020dbc5305" providerId="ADAL" clId="{9CAEA404-85EF-410E-956E-2552ECD39B83}" dt="2023-03-27T14:46:02.148" v="32" actId="27636"/>
          <ac:spMkLst>
            <pc:docMk/>
            <pc:sldMk cId="0" sldId="259"/>
            <ac:spMk id="181" creationId="{00000000-0000-0000-0000-000000000000}"/>
          </ac:spMkLst>
        </pc:spChg>
      </pc:sldChg>
      <pc:sldChg chg="modSp mod">
        <pc:chgData name="José Gauthier" userId="151f022c-96f5-4005-81ee-bd020dbc5305" providerId="ADAL" clId="{9CAEA404-85EF-410E-956E-2552ECD39B83}" dt="2023-03-27T14:48:09.281" v="47" actId="20577"/>
        <pc:sldMkLst>
          <pc:docMk/>
          <pc:sldMk cId="0" sldId="260"/>
        </pc:sldMkLst>
        <pc:spChg chg="mod">
          <ac:chgData name="José Gauthier" userId="151f022c-96f5-4005-81ee-bd020dbc5305" providerId="ADAL" clId="{9CAEA404-85EF-410E-956E-2552ECD39B83}" dt="2023-03-27T14:46:12.179" v="33" actId="2711"/>
          <ac:spMkLst>
            <pc:docMk/>
            <pc:sldMk cId="0" sldId="260"/>
            <ac:spMk id="188" creationId="{00000000-0000-0000-0000-000000000000}"/>
          </ac:spMkLst>
        </pc:spChg>
        <pc:spChg chg="mod">
          <ac:chgData name="José Gauthier" userId="151f022c-96f5-4005-81ee-bd020dbc5305" providerId="ADAL" clId="{9CAEA404-85EF-410E-956E-2552ECD39B83}" dt="2023-03-27T14:48:09.281" v="47" actId="20577"/>
          <ac:spMkLst>
            <pc:docMk/>
            <pc:sldMk cId="0" sldId="260"/>
            <ac:spMk id="189" creationId="{00000000-0000-0000-0000-000000000000}"/>
          </ac:spMkLst>
        </pc:spChg>
        <pc:spChg chg="mod">
          <ac:chgData name="José Gauthier" userId="151f022c-96f5-4005-81ee-bd020dbc5305" providerId="ADAL" clId="{9CAEA404-85EF-410E-956E-2552ECD39B83}" dt="2023-03-27T14:46:16.549" v="34" actId="2711"/>
          <ac:spMkLst>
            <pc:docMk/>
            <pc:sldMk cId="0" sldId="260"/>
            <ac:spMk id="192" creationId="{00000000-0000-0000-0000-000000000000}"/>
          </ac:spMkLst>
        </pc:spChg>
      </pc:sldChg>
      <pc:sldChg chg="modSp mod">
        <pc:chgData name="José Gauthier" userId="151f022c-96f5-4005-81ee-bd020dbc5305" providerId="ADAL" clId="{9CAEA404-85EF-410E-956E-2552ECD39B83}" dt="2023-03-27T14:46:31.887" v="37" actId="2711"/>
        <pc:sldMkLst>
          <pc:docMk/>
          <pc:sldMk cId="0" sldId="261"/>
        </pc:sldMkLst>
        <pc:spChg chg="mod">
          <ac:chgData name="José Gauthier" userId="151f022c-96f5-4005-81ee-bd020dbc5305" providerId="ADAL" clId="{9CAEA404-85EF-410E-956E-2552ECD39B83}" dt="2023-03-27T14:46:27.635" v="36" actId="2711"/>
          <ac:spMkLst>
            <pc:docMk/>
            <pc:sldMk cId="0" sldId="261"/>
            <ac:spMk id="200" creationId="{00000000-0000-0000-0000-000000000000}"/>
          </ac:spMkLst>
        </pc:spChg>
        <pc:spChg chg="mod">
          <ac:chgData name="José Gauthier" userId="151f022c-96f5-4005-81ee-bd020dbc5305" providerId="ADAL" clId="{9CAEA404-85EF-410E-956E-2552ECD39B83}" dt="2023-03-27T14:46:31.887" v="37" actId="2711"/>
          <ac:spMkLst>
            <pc:docMk/>
            <pc:sldMk cId="0" sldId="261"/>
            <ac:spMk id="201" creationId="{00000000-0000-0000-0000-000000000000}"/>
          </ac:spMkLst>
        </pc:spChg>
      </pc:sldChg>
      <pc:sldChg chg="modSp mod">
        <pc:chgData name="José Gauthier" userId="151f022c-96f5-4005-81ee-bd020dbc5305" providerId="ADAL" clId="{9CAEA404-85EF-410E-956E-2552ECD39B83}" dt="2023-03-27T14:47:13.919" v="44" actId="5793"/>
        <pc:sldMkLst>
          <pc:docMk/>
          <pc:sldMk cId="0" sldId="262"/>
        </pc:sldMkLst>
        <pc:spChg chg="mod">
          <ac:chgData name="José Gauthier" userId="151f022c-96f5-4005-81ee-bd020dbc5305" providerId="ADAL" clId="{9CAEA404-85EF-410E-956E-2552ECD39B83}" dt="2023-03-27T14:46:37.648" v="38" actId="2711"/>
          <ac:spMkLst>
            <pc:docMk/>
            <pc:sldMk cId="0" sldId="262"/>
            <ac:spMk id="206" creationId="{00000000-0000-0000-0000-000000000000}"/>
          </ac:spMkLst>
        </pc:spChg>
        <pc:spChg chg="mod">
          <ac:chgData name="José Gauthier" userId="151f022c-96f5-4005-81ee-bd020dbc5305" providerId="ADAL" clId="{9CAEA404-85EF-410E-956E-2552ECD39B83}" dt="2023-03-27T14:47:13.919" v="44" actId="5793"/>
          <ac:spMkLst>
            <pc:docMk/>
            <pc:sldMk cId="0" sldId="262"/>
            <ac:spMk id="207"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3-10-04T10:14:18.149" idx="1">
    <p:pos x="6551" y="6056"/>
    <p:text>I think wording here makes it seem like the evaluation is maintaining access to care, but the evaluation is to make improvements to the program for the trainees to have a better experience, in the hopes of increasing retention/good reputation for recruitment.</p:text>
    <p:extLst mod="1">
      <p:ext uri="{C676402C-5697-4E1C-873F-D02D1690AC5C}">
        <p15:threadingInfo xmlns:p15="http://schemas.microsoft.com/office/powerpoint/2012/main" timeZoneBias="420"/>
      </p:ext>
    </p:extLst>
  </p:cm>
  <p:cm authorId="1" dt="2023-10-04T10:23:25.285" idx="2">
    <p:pos x="6551" y="6192"/>
    <p:text>What if it read "Consistent evlaution of the program is in place to identify potential areas for improvement and enhance the experience of the learner, with a goal of stabilizing staffing to maintain access to care</p:text>
    <p:extLst mod="1">
      <p:ext uri="{C676402C-5697-4E1C-873F-D02D1690AC5C}">
        <p15:threadingInfo xmlns:p15="http://schemas.microsoft.com/office/powerpoint/2012/main" timeZoneBias="420">
          <p15:parentCm authorId="1" idx="1"/>
        </p15:threadingInfo>
      </p:ext>
    </p:extLst>
  </p:cm>
  <p:cm authorId="1" dt="2023-10-04T10:28:53.829" idx="3">
    <p:pos x="22587" y="3045"/>
    <p:text>delete this line because it is repeated in the paragraph below?</p:text>
    <p:extLst>
      <p:ext uri="{C676402C-5697-4E1C-873F-D02D1690AC5C}">
        <p15:threadingInfo xmlns:p15="http://schemas.microsoft.com/office/powerpoint/2012/main" timeZoneBias="420"/>
      </p:ext>
    </p:extLst>
  </p:cm>
  <p:cm authorId="1" dt="2023-10-04T10:31:12.967" idx="4">
    <p:pos x="22937" y="6007"/>
    <p:text>consitent used twice here? can we say "</p:text>
    <p:extLst>
      <p:ext uri="{C676402C-5697-4E1C-873F-D02D1690AC5C}">
        <p15:threadingInfo xmlns:p15="http://schemas.microsoft.com/office/powerpoint/2012/main" timeZoneBias="420"/>
      </p:ext>
    </p:extLst>
  </p:cm>
  <p:cm authorId="1" dt="2023-10-04T10:35:34.298" idx="5">
    <p:pos x="22937" y="6143"/>
    <p:text>Having a consistent preceptor as a resource to foster clinical development was identified as a suggestion for the clinical consolidation phase during preceptorship.</p:text>
    <p:extLst>
      <p:ext uri="{C676402C-5697-4E1C-873F-D02D1690AC5C}">
        <p15:threadingInfo xmlns:p15="http://schemas.microsoft.com/office/powerpoint/2012/main" timeZoneBias="420">
          <p15:parentCm authorId="1" idx="4"/>
        </p15:threadingInfo>
      </p:ext>
    </p:extLst>
  </p:cm>
  <p:cm authorId="1" dt="2023-10-04T10:41:05.119" idx="7">
    <p:pos x="16638" y="10207"/>
    <p:text>above we used "learners" but here"nursing fellows" we should pick one and keep it consistent.</p:text>
    <p:extLst mod="1">
      <p:ext uri="{C676402C-5697-4E1C-873F-D02D1690AC5C}">
        <p15:threadingInfo xmlns:p15="http://schemas.microsoft.com/office/powerpoint/2012/main" timeZoneBias="420"/>
      </p:ext>
    </p:extLst>
  </p:cm>
  <p:cm authorId="1" dt="2023-10-04T10:51:48.306" idx="8">
    <p:pos x="5081" y="14153"/>
    <p:text>maintain access to care?</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2DA602-CE7D-4193-AF4A-08AB629D5306}" type="doc">
      <dgm:prSet loTypeId="urn:microsoft.com/office/officeart/2005/8/layout/venn3" loCatId="relationship" qsTypeId="urn:microsoft.com/office/officeart/2005/8/quickstyle/simple1" qsCatId="simple" csTypeId="urn:microsoft.com/office/officeart/2005/8/colors/colorful1" csCatId="colorful" phldr="1"/>
      <dgm:spPr/>
      <dgm:t>
        <a:bodyPr/>
        <a:lstStyle/>
        <a:p>
          <a:endParaRPr lang="en-US"/>
        </a:p>
      </dgm:t>
    </dgm:pt>
    <dgm:pt modelId="{587D9B04-65AD-46AF-B3B5-D6708AC099FA}">
      <dgm:prSet phldrT="[Text]" custT="1"/>
      <dgm:spPr/>
      <dgm:t>
        <a:bodyPr/>
        <a:lstStyle/>
        <a:p>
          <a:r>
            <a:rPr lang="en-US" sz="2800" dirty="0" smtClean="0"/>
            <a:t>Lesson Plans</a:t>
          </a:r>
          <a:endParaRPr lang="en-US" sz="2800" dirty="0"/>
        </a:p>
      </dgm:t>
    </dgm:pt>
    <dgm:pt modelId="{27A08677-A2B0-452D-A674-738B75004A93}" type="parTrans" cxnId="{9AAA1813-AAB2-4098-A79D-347EA6B556D0}">
      <dgm:prSet/>
      <dgm:spPr/>
      <dgm:t>
        <a:bodyPr/>
        <a:lstStyle/>
        <a:p>
          <a:endParaRPr lang="en-US" sz="2800"/>
        </a:p>
      </dgm:t>
    </dgm:pt>
    <dgm:pt modelId="{E1836F95-50CC-4056-8686-7F25000F2B38}" type="sibTrans" cxnId="{9AAA1813-AAB2-4098-A79D-347EA6B556D0}">
      <dgm:prSet/>
      <dgm:spPr/>
      <dgm:t>
        <a:bodyPr/>
        <a:lstStyle/>
        <a:p>
          <a:endParaRPr lang="en-US" sz="2800"/>
        </a:p>
      </dgm:t>
    </dgm:pt>
    <dgm:pt modelId="{129BA078-3E50-454F-8284-95A4DB0CF4ED}">
      <dgm:prSet phldrT="[Text]" custT="1"/>
      <dgm:spPr/>
      <dgm:t>
        <a:bodyPr/>
        <a:lstStyle/>
        <a:p>
          <a:r>
            <a:rPr lang="en-US" sz="2000" dirty="0" smtClean="0"/>
            <a:t>Clinical Observation</a:t>
          </a:r>
          <a:endParaRPr lang="en-US" sz="2000" dirty="0"/>
        </a:p>
      </dgm:t>
    </dgm:pt>
    <dgm:pt modelId="{73525894-B8F8-4D97-B036-E4D17D05BE5D}" type="parTrans" cxnId="{B6BDD861-DF06-4CFA-94B1-618E7BAA874E}">
      <dgm:prSet/>
      <dgm:spPr/>
      <dgm:t>
        <a:bodyPr/>
        <a:lstStyle/>
        <a:p>
          <a:endParaRPr lang="en-US" sz="2800"/>
        </a:p>
      </dgm:t>
    </dgm:pt>
    <dgm:pt modelId="{C7E6706D-4389-4748-A99F-088E812F476E}" type="sibTrans" cxnId="{B6BDD861-DF06-4CFA-94B1-618E7BAA874E}">
      <dgm:prSet/>
      <dgm:spPr/>
      <dgm:t>
        <a:bodyPr/>
        <a:lstStyle/>
        <a:p>
          <a:endParaRPr lang="en-US" sz="2800"/>
        </a:p>
      </dgm:t>
    </dgm:pt>
    <dgm:pt modelId="{54B562D4-B2E2-45C7-9D9F-D0F2AF085BC9}">
      <dgm:prSet phldrT="[Text]" custT="1"/>
      <dgm:spPr/>
      <dgm:t>
        <a:bodyPr/>
        <a:lstStyle/>
        <a:p>
          <a:r>
            <a:rPr lang="en-US" sz="2800" dirty="0" smtClean="0"/>
            <a:t>Validation Tools</a:t>
          </a:r>
          <a:endParaRPr lang="en-US" sz="2800" dirty="0"/>
        </a:p>
      </dgm:t>
    </dgm:pt>
    <dgm:pt modelId="{174D0CA6-937F-4AB1-9CBA-ABB8DAFA1945}" type="parTrans" cxnId="{D6F4DB99-5BA8-438B-A846-03978982D1B0}">
      <dgm:prSet/>
      <dgm:spPr/>
      <dgm:t>
        <a:bodyPr/>
        <a:lstStyle/>
        <a:p>
          <a:endParaRPr lang="en-US" sz="2800"/>
        </a:p>
      </dgm:t>
    </dgm:pt>
    <dgm:pt modelId="{1A829697-7610-42C9-9C6F-6BCAD5D88052}" type="sibTrans" cxnId="{D6F4DB99-5BA8-438B-A846-03978982D1B0}">
      <dgm:prSet/>
      <dgm:spPr/>
      <dgm:t>
        <a:bodyPr/>
        <a:lstStyle/>
        <a:p>
          <a:endParaRPr lang="en-US" sz="2800"/>
        </a:p>
      </dgm:t>
    </dgm:pt>
    <dgm:pt modelId="{B92FC80F-4118-49CD-93E6-A855F1F26945}">
      <dgm:prSet phldrT="[Text]" custT="1"/>
      <dgm:spPr/>
      <dgm:t>
        <a:bodyPr/>
        <a:lstStyle/>
        <a:p>
          <a:r>
            <a:rPr lang="en-US" sz="2800" dirty="0" smtClean="0"/>
            <a:t>Skills Checklist</a:t>
          </a:r>
          <a:endParaRPr lang="en-US" sz="2800" dirty="0"/>
        </a:p>
      </dgm:t>
    </dgm:pt>
    <dgm:pt modelId="{5F1A77B1-D41D-4F8D-AA57-CE788B011F66}" type="parTrans" cxnId="{D0030947-BD65-4824-814C-7B18436E94AA}">
      <dgm:prSet/>
      <dgm:spPr/>
      <dgm:t>
        <a:bodyPr/>
        <a:lstStyle/>
        <a:p>
          <a:endParaRPr lang="en-US" sz="2800"/>
        </a:p>
      </dgm:t>
    </dgm:pt>
    <dgm:pt modelId="{1FEAD163-931B-434D-AC4B-8A92F1678F25}" type="sibTrans" cxnId="{D0030947-BD65-4824-814C-7B18436E94AA}">
      <dgm:prSet/>
      <dgm:spPr/>
      <dgm:t>
        <a:bodyPr/>
        <a:lstStyle/>
        <a:p>
          <a:endParaRPr lang="en-US" sz="2800"/>
        </a:p>
      </dgm:t>
    </dgm:pt>
    <dgm:pt modelId="{6B6F3C73-8768-4C27-BD29-D6F44056C03C}">
      <dgm:prSet phldrT="[Text]" custT="1"/>
      <dgm:spPr/>
      <dgm:t>
        <a:bodyPr/>
        <a:lstStyle/>
        <a:p>
          <a:r>
            <a:rPr lang="en-US" sz="2000" dirty="0" smtClean="0"/>
            <a:t>Foundational Competency Tools</a:t>
          </a:r>
          <a:endParaRPr lang="en-US" sz="2000" dirty="0"/>
        </a:p>
      </dgm:t>
    </dgm:pt>
    <dgm:pt modelId="{3F4215B4-5C15-496C-A306-CDAAA6BB18C1}" type="parTrans" cxnId="{7B146BBF-1C02-4106-A50F-3EBA53AE81D7}">
      <dgm:prSet/>
      <dgm:spPr/>
      <dgm:t>
        <a:bodyPr/>
        <a:lstStyle/>
        <a:p>
          <a:endParaRPr lang="en-US" sz="2800"/>
        </a:p>
      </dgm:t>
    </dgm:pt>
    <dgm:pt modelId="{65657676-37F5-4FDB-B7B6-E86CFF5E0D4E}" type="sibTrans" cxnId="{7B146BBF-1C02-4106-A50F-3EBA53AE81D7}">
      <dgm:prSet/>
      <dgm:spPr/>
      <dgm:t>
        <a:bodyPr/>
        <a:lstStyle/>
        <a:p>
          <a:endParaRPr lang="en-US" sz="2800"/>
        </a:p>
      </dgm:t>
    </dgm:pt>
    <dgm:pt modelId="{9A4D154B-E72F-4459-9292-BF47433C66D9}" type="pres">
      <dgm:prSet presAssocID="{FD2DA602-CE7D-4193-AF4A-08AB629D5306}" presName="Name0" presStyleCnt="0">
        <dgm:presLayoutVars>
          <dgm:dir/>
          <dgm:resizeHandles val="exact"/>
        </dgm:presLayoutVars>
      </dgm:prSet>
      <dgm:spPr/>
      <dgm:t>
        <a:bodyPr/>
        <a:lstStyle/>
        <a:p>
          <a:endParaRPr lang="en-US"/>
        </a:p>
      </dgm:t>
    </dgm:pt>
    <dgm:pt modelId="{098CDCAC-3262-40B3-B4DC-D3EADC5BC590}" type="pres">
      <dgm:prSet presAssocID="{587D9B04-65AD-46AF-B3B5-D6708AC099FA}" presName="Name5" presStyleLbl="vennNode1" presStyleIdx="0" presStyleCnt="5">
        <dgm:presLayoutVars>
          <dgm:bulletEnabled val="1"/>
        </dgm:presLayoutVars>
      </dgm:prSet>
      <dgm:spPr/>
      <dgm:t>
        <a:bodyPr/>
        <a:lstStyle/>
        <a:p>
          <a:endParaRPr lang="en-US"/>
        </a:p>
      </dgm:t>
    </dgm:pt>
    <dgm:pt modelId="{6D92B0C5-E171-4B13-A945-05F02FE87AEF}" type="pres">
      <dgm:prSet presAssocID="{E1836F95-50CC-4056-8686-7F25000F2B38}" presName="space" presStyleCnt="0"/>
      <dgm:spPr/>
    </dgm:pt>
    <dgm:pt modelId="{41C20BB7-EC17-4B0E-8D10-01F218356581}" type="pres">
      <dgm:prSet presAssocID="{129BA078-3E50-454F-8284-95A4DB0CF4ED}" presName="Name5" presStyleLbl="vennNode1" presStyleIdx="1" presStyleCnt="5">
        <dgm:presLayoutVars>
          <dgm:bulletEnabled val="1"/>
        </dgm:presLayoutVars>
      </dgm:prSet>
      <dgm:spPr/>
      <dgm:t>
        <a:bodyPr/>
        <a:lstStyle/>
        <a:p>
          <a:endParaRPr lang="en-US"/>
        </a:p>
      </dgm:t>
    </dgm:pt>
    <dgm:pt modelId="{04DA2368-8766-459C-9A27-36CCFAA4BED0}" type="pres">
      <dgm:prSet presAssocID="{C7E6706D-4389-4748-A99F-088E812F476E}" presName="space" presStyleCnt="0"/>
      <dgm:spPr/>
    </dgm:pt>
    <dgm:pt modelId="{EA7E4E49-8E56-4FBE-B42B-10997A5F0ECA}" type="pres">
      <dgm:prSet presAssocID="{54B562D4-B2E2-45C7-9D9F-D0F2AF085BC9}" presName="Name5" presStyleLbl="vennNode1" presStyleIdx="2" presStyleCnt="5">
        <dgm:presLayoutVars>
          <dgm:bulletEnabled val="1"/>
        </dgm:presLayoutVars>
      </dgm:prSet>
      <dgm:spPr/>
      <dgm:t>
        <a:bodyPr/>
        <a:lstStyle/>
        <a:p>
          <a:endParaRPr lang="en-US"/>
        </a:p>
      </dgm:t>
    </dgm:pt>
    <dgm:pt modelId="{4AF5E90F-8540-4968-AE75-0B98D7A3C708}" type="pres">
      <dgm:prSet presAssocID="{1A829697-7610-42C9-9C6F-6BCAD5D88052}" presName="space" presStyleCnt="0"/>
      <dgm:spPr/>
    </dgm:pt>
    <dgm:pt modelId="{23603804-A1CE-4F70-8608-D0120131E72B}" type="pres">
      <dgm:prSet presAssocID="{B92FC80F-4118-49CD-93E6-A855F1F26945}" presName="Name5" presStyleLbl="vennNode1" presStyleIdx="3" presStyleCnt="5">
        <dgm:presLayoutVars>
          <dgm:bulletEnabled val="1"/>
        </dgm:presLayoutVars>
      </dgm:prSet>
      <dgm:spPr/>
      <dgm:t>
        <a:bodyPr/>
        <a:lstStyle/>
        <a:p>
          <a:endParaRPr lang="en-US"/>
        </a:p>
      </dgm:t>
    </dgm:pt>
    <dgm:pt modelId="{3DA4F3A9-5E50-47B5-9EBA-4D94F4E220CF}" type="pres">
      <dgm:prSet presAssocID="{1FEAD163-931B-434D-AC4B-8A92F1678F25}" presName="space" presStyleCnt="0"/>
      <dgm:spPr/>
    </dgm:pt>
    <dgm:pt modelId="{C999466A-35FF-47D0-9D06-1C1669F2F92D}" type="pres">
      <dgm:prSet presAssocID="{6B6F3C73-8768-4C27-BD29-D6F44056C03C}" presName="Name5" presStyleLbl="vennNode1" presStyleIdx="4" presStyleCnt="5">
        <dgm:presLayoutVars>
          <dgm:bulletEnabled val="1"/>
        </dgm:presLayoutVars>
      </dgm:prSet>
      <dgm:spPr/>
      <dgm:t>
        <a:bodyPr/>
        <a:lstStyle/>
        <a:p>
          <a:endParaRPr lang="en-US"/>
        </a:p>
      </dgm:t>
    </dgm:pt>
  </dgm:ptLst>
  <dgm:cxnLst>
    <dgm:cxn modelId="{839CA9FC-8013-4D87-BDF9-88EE9673A3C4}" type="presOf" srcId="{B92FC80F-4118-49CD-93E6-A855F1F26945}" destId="{23603804-A1CE-4F70-8608-D0120131E72B}" srcOrd="0" destOrd="0" presId="urn:microsoft.com/office/officeart/2005/8/layout/venn3"/>
    <dgm:cxn modelId="{D6F4DB99-5BA8-438B-A846-03978982D1B0}" srcId="{FD2DA602-CE7D-4193-AF4A-08AB629D5306}" destId="{54B562D4-B2E2-45C7-9D9F-D0F2AF085BC9}" srcOrd="2" destOrd="0" parTransId="{174D0CA6-937F-4AB1-9CBA-ABB8DAFA1945}" sibTransId="{1A829697-7610-42C9-9C6F-6BCAD5D88052}"/>
    <dgm:cxn modelId="{7B146BBF-1C02-4106-A50F-3EBA53AE81D7}" srcId="{FD2DA602-CE7D-4193-AF4A-08AB629D5306}" destId="{6B6F3C73-8768-4C27-BD29-D6F44056C03C}" srcOrd="4" destOrd="0" parTransId="{3F4215B4-5C15-496C-A306-CDAAA6BB18C1}" sibTransId="{65657676-37F5-4FDB-B7B6-E86CFF5E0D4E}"/>
    <dgm:cxn modelId="{C60F626A-B204-41AB-B070-E3B79F5A3443}" type="presOf" srcId="{587D9B04-65AD-46AF-B3B5-D6708AC099FA}" destId="{098CDCAC-3262-40B3-B4DC-D3EADC5BC590}" srcOrd="0" destOrd="0" presId="urn:microsoft.com/office/officeart/2005/8/layout/venn3"/>
    <dgm:cxn modelId="{3BB12095-C803-4B5E-B42F-EB71998650FA}" type="presOf" srcId="{129BA078-3E50-454F-8284-95A4DB0CF4ED}" destId="{41C20BB7-EC17-4B0E-8D10-01F218356581}" srcOrd="0" destOrd="0" presId="urn:microsoft.com/office/officeart/2005/8/layout/venn3"/>
    <dgm:cxn modelId="{9AAA1813-AAB2-4098-A79D-347EA6B556D0}" srcId="{FD2DA602-CE7D-4193-AF4A-08AB629D5306}" destId="{587D9B04-65AD-46AF-B3B5-D6708AC099FA}" srcOrd="0" destOrd="0" parTransId="{27A08677-A2B0-452D-A674-738B75004A93}" sibTransId="{E1836F95-50CC-4056-8686-7F25000F2B38}"/>
    <dgm:cxn modelId="{B2C40013-20F1-432E-9F0E-ADB91E6131EF}" type="presOf" srcId="{FD2DA602-CE7D-4193-AF4A-08AB629D5306}" destId="{9A4D154B-E72F-4459-9292-BF47433C66D9}" srcOrd="0" destOrd="0" presId="urn:microsoft.com/office/officeart/2005/8/layout/venn3"/>
    <dgm:cxn modelId="{18345BC4-E166-4F2D-9F75-0D39BFDAA216}" type="presOf" srcId="{6B6F3C73-8768-4C27-BD29-D6F44056C03C}" destId="{C999466A-35FF-47D0-9D06-1C1669F2F92D}" srcOrd="0" destOrd="0" presId="urn:microsoft.com/office/officeart/2005/8/layout/venn3"/>
    <dgm:cxn modelId="{F993DE4D-FC3B-4736-BB6E-EC72F7502862}" type="presOf" srcId="{54B562D4-B2E2-45C7-9D9F-D0F2AF085BC9}" destId="{EA7E4E49-8E56-4FBE-B42B-10997A5F0ECA}" srcOrd="0" destOrd="0" presId="urn:microsoft.com/office/officeart/2005/8/layout/venn3"/>
    <dgm:cxn modelId="{D0030947-BD65-4824-814C-7B18436E94AA}" srcId="{FD2DA602-CE7D-4193-AF4A-08AB629D5306}" destId="{B92FC80F-4118-49CD-93E6-A855F1F26945}" srcOrd="3" destOrd="0" parTransId="{5F1A77B1-D41D-4F8D-AA57-CE788B011F66}" sibTransId="{1FEAD163-931B-434D-AC4B-8A92F1678F25}"/>
    <dgm:cxn modelId="{B6BDD861-DF06-4CFA-94B1-618E7BAA874E}" srcId="{FD2DA602-CE7D-4193-AF4A-08AB629D5306}" destId="{129BA078-3E50-454F-8284-95A4DB0CF4ED}" srcOrd="1" destOrd="0" parTransId="{73525894-B8F8-4D97-B036-E4D17D05BE5D}" sibTransId="{C7E6706D-4389-4748-A99F-088E812F476E}"/>
    <dgm:cxn modelId="{CE02AF22-1B87-4D25-A0B7-C2A4E8353D59}" type="presParOf" srcId="{9A4D154B-E72F-4459-9292-BF47433C66D9}" destId="{098CDCAC-3262-40B3-B4DC-D3EADC5BC590}" srcOrd="0" destOrd="0" presId="urn:microsoft.com/office/officeart/2005/8/layout/venn3"/>
    <dgm:cxn modelId="{DDEC783C-09E3-4486-BAE6-BE67EA1EBB74}" type="presParOf" srcId="{9A4D154B-E72F-4459-9292-BF47433C66D9}" destId="{6D92B0C5-E171-4B13-A945-05F02FE87AEF}" srcOrd="1" destOrd="0" presId="urn:microsoft.com/office/officeart/2005/8/layout/venn3"/>
    <dgm:cxn modelId="{12997054-4A2E-4AC8-8DD6-D12EFAF486B3}" type="presParOf" srcId="{9A4D154B-E72F-4459-9292-BF47433C66D9}" destId="{41C20BB7-EC17-4B0E-8D10-01F218356581}" srcOrd="2" destOrd="0" presId="urn:microsoft.com/office/officeart/2005/8/layout/venn3"/>
    <dgm:cxn modelId="{A1A714D1-5891-4166-A490-A7EA1766BC3D}" type="presParOf" srcId="{9A4D154B-E72F-4459-9292-BF47433C66D9}" destId="{04DA2368-8766-459C-9A27-36CCFAA4BED0}" srcOrd="3" destOrd="0" presId="urn:microsoft.com/office/officeart/2005/8/layout/venn3"/>
    <dgm:cxn modelId="{7AA10C3F-4079-465F-B812-EE83DCDF8A33}" type="presParOf" srcId="{9A4D154B-E72F-4459-9292-BF47433C66D9}" destId="{EA7E4E49-8E56-4FBE-B42B-10997A5F0ECA}" srcOrd="4" destOrd="0" presId="urn:microsoft.com/office/officeart/2005/8/layout/venn3"/>
    <dgm:cxn modelId="{AE7CD84C-3E30-4C46-AF33-6BB2119ACFF0}" type="presParOf" srcId="{9A4D154B-E72F-4459-9292-BF47433C66D9}" destId="{4AF5E90F-8540-4968-AE75-0B98D7A3C708}" srcOrd="5" destOrd="0" presId="urn:microsoft.com/office/officeart/2005/8/layout/venn3"/>
    <dgm:cxn modelId="{49A4E52E-9C62-415A-9DB9-5082B86B6CF4}" type="presParOf" srcId="{9A4D154B-E72F-4459-9292-BF47433C66D9}" destId="{23603804-A1CE-4F70-8608-D0120131E72B}" srcOrd="6" destOrd="0" presId="urn:microsoft.com/office/officeart/2005/8/layout/venn3"/>
    <dgm:cxn modelId="{94F3B953-E456-44C4-9AFC-06B440D4394D}" type="presParOf" srcId="{9A4D154B-E72F-4459-9292-BF47433C66D9}" destId="{3DA4F3A9-5E50-47B5-9EBA-4D94F4E220CF}" srcOrd="7" destOrd="0" presId="urn:microsoft.com/office/officeart/2005/8/layout/venn3"/>
    <dgm:cxn modelId="{981AACBE-CA33-4EAC-8545-4671703649D6}" type="presParOf" srcId="{9A4D154B-E72F-4459-9292-BF47433C66D9}" destId="{C999466A-35FF-47D0-9D06-1C1669F2F92D}" srcOrd="8" destOrd="0" presId="urn:microsoft.com/office/officeart/2005/8/layout/venn3"/>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52DB04-26F6-4081-BC32-EA92C841F0DE}" type="doc">
      <dgm:prSet loTypeId="urn:microsoft.com/office/officeart/2009/layout/CircleArrowProcess" loCatId="cycle" qsTypeId="urn:microsoft.com/office/officeart/2005/8/quickstyle/simple1" qsCatId="simple" csTypeId="urn:microsoft.com/office/officeart/2005/8/colors/colorful1" csCatId="colorful" phldr="1"/>
      <dgm:spPr/>
      <dgm:t>
        <a:bodyPr/>
        <a:lstStyle/>
        <a:p>
          <a:endParaRPr lang="en-US"/>
        </a:p>
      </dgm:t>
    </dgm:pt>
    <dgm:pt modelId="{5C12B398-8955-4E9B-A570-D64C05FA3E3F}">
      <dgm:prSet phldrT="[Text]"/>
      <dgm:spPr/>
      <dgm:t>
        <a:bodyPr/>
        <a:lstStyle/>
        <a:p>
          <a:r>
            <a:rPr lang="en-US" dirty="0" smtClean="0">
              <a:solidFill>
                <a:schemeClr val="bg1"/>
              </a:solidFill>
            </a:rPr>
            <a:t>BEING</a:t>
          </a:r>
          <a:endParaRPr lang="en-US" dirty="0">
            <a:solidFill>
              <a:schemeClr val="bg1"/>
            </a:solidFill>
          </a:endParaRPr>
        </a:p>
      </dgm:t>
    </dgm:pt>
    <dgm:pt modelId="{7F120F34-443C-440C-A321-BA9A17DF61F9}" type="parTrans" cxnId="{98BCCAA5-5F9F-4CE2-99D2-F2D43D3B47FD}">
      <dgm:prSet/>
      <dgm:spPr/>
      <dgm:t>
        <a:bodyPr/>
        <a:lstStyle/>
        <a:p>
          <a:endParaRPr lang="en-US" dirty="0">
            <a:solidFill>
              <a:schemeClr val="bg1"/>
            </a:solidFill>
          </a:endParaRPr>
        </a:p>
      </dgm:t>
    </dgm:pt>
    <dgm:pt modelId="{C8682067-B0D6-4789-9B0C-6F666E8F34E2}" type="sibTrans" cxnId="{98BCCAA5-5F9F-4CE2-99D2-F2D43D3B47FD}">
      <dgm:prSet/>
      <dgm:spPr/>
      <dgm:t>
        <a:bodyPr/>
        <a:lstStyle/>
        <a:p>
          <a:endParaRPr lang="en-US" dirty="0">
            <a:solidFill>
              <a:schemeClr val="bg1"/>
            </a:solidFill>
          </a:endParaRPr>
        </a:p>
      </dgm:t>
    </dgm:pt>
    <dgm:pt modelId="{DBD0F781-6655-47D2-9FED-8B7920C85947}">
      <dgm:prSet phldrT="[Text]"/>
      <dgm:spPr/>
      <dgm:t>
        <a:bodyPr/>
        <a:lstStyle/>
        <a:p>
          <a:r>
            <a:rPr lang="en-US" dirty="0" smtClean="0">
              <a:solidFill>
                <a:schemeClr val="bg1"/>
              </a:solidFill>
            </a:rPr>
            <a:t>KNOWING</a:t>
          </a:r>
          <a:endParaRPr lang="en-US" dirty="0">
            <a:solidFill>
              <a:schemeClr val="bg1"/>
            </a:solidFill>
          </a:endParaRPr>
        </a:p>
      </dgm:t>
    </dgm:pt>
    <dgm:pt modelId="{1DB5F4AB-20E8-4077-A73F-F36A39B2C1F7}" type="parTrans" cxnId="{441D5B75-C656-4D05-9A05-9F39EFE09A11}">
      <dgm:prSet/>
      <dgm:spPr/>
      <dgm:t>
        <a:bodyPr/>
        <a:lstStyle/>
        <a:p>
          <a:endParaRPr lang="en-US" dirty="0">
            <a:solidFill>
              <a:schemeClr val="bg1"/>
            </a:solidFill>
          </a:endParaRPr>
        </a:p>
      </dgm:t>
    </dgm:pt>
    <dgm:pt modelId="{FE0B23A2-9206-4A16-A4A3-9AF42C03D7E9}" type="sibTrans" cxnId="{441D5B75-C656-4D05-9A05-9F39EFE09A11}">
      <dgm:prSet/>
      <dgm:spPr/>
      <dgm:t>
        <a:bodyPr/>
        <a:lstStyle/>
        <a:p>
          <a:endParaRPr lang="en-US" dirty="0">
            <a:solidFill>
              <a:schemeClr val="bg1"/>
            </a:solidFill>
          </a:endParaRPr>
        </a:p>
      </dgm:t>
    </dgm:pt>
    <dgm:pt modelId="{1D8B8C89-6CF9-45CD-90DD-BE46FB0FF4B7}">
      <dgm:prSet phldrT="[Text]"/>
      <dgm:spPr/>
      <dgm:t>
        <a:bodyPr/>
        <a:lstStyle/>
        <a:p>
          <a:r>
            <a:rPr lang="en-US" dirty="0" smtClean="0">
              <a:solidFill>
                <a:schemeClr val="bg1"/>
              </a:solidFill>
            </a:rPr>
            <a:t>DOING</a:t>
          </a:r>
          <a:endParaRPr lang="en-US" dirty="0">
            <a:solidFill>
              <a:schemeClr val="bg1"/>
            </a:solidFill>
          </a:endParaRPr>
        </a:p>
      </dgm:t>
    </dgm:pt>
    <dgm:pt modelId="{16CD3A6E-D239-4A8E-BFF6-FC1C03AB2140}" type="sibTrans" cxnId="{4772E06A-B0F0-425F-9A84-40D0297710E4}">
      <dgm:prSet/>
      <dgm:spPr/>
      <dgm:t>
        <a:bodyPr/>
        <a:lstStyle/>
        <a:p>
          <a:endParaRPr lang="en-US" dirty="0">
            <a:solidFill>
              <a:schemeClr val="bg1"/>
            </a:solidFill>
          </a:endParaRPr>
        </a:p>
      </dgm:t>
    </dgm:pt>
    <dgm:pt modelId="{A6752EEE-5667-4EA4-82E9-31179A4F0725}" type="parTrans" cxnId="{4772E06A-B0F0-425F-9A84-40D0297710E4}">
      <dgm:prSet/>
      <dgm:spPr/>
      <dgm:t>
        <a:bodyPr/>
        <a:lstStyle/>
        <a:p>
          <a:endParaRPr lang="en-US" dirty="0">
            <a:solidFill>
              <a:schemeClr val="bg1"/>
            </a:solidFill>
          </a:endParaRPr>
        </a:p>
      </dgm:t>
    </dgm:pt>
    <dgm:pt modelId="{0B08636B-C2C2-4070-B859-A37884F28E13}" type="pres">
      <dgm:prSet presAssocID="{EA52DB04-26F6-4081-BC32-EA92C841F0DE}" presName="Name0" presStyleCnt="0">
        <dgm:presLayoutVars>
          <dgm:chMax val="7"/>
          <dgm:chPref val="7"/>
          <dgm:dir/>
          <dgm:animLvl val="lvl"/>
        </dgm:presLayoutVars>
      </dgm:prSet>
      <dgm:spPr/>
      <dgm:t>
        <a:bodyPr/>
        <a:lstStyle/>
        <a:p>
          <a:endParaRPr lang="en-US"/>
        </a:p>
      </dgm:t>
    </dgm:pt>
    <dgm:pt modelId="{DDA25B21-F838-4C6A-8052-AA6E58BC4C8E}" type="pres">
      <dgm:prSet presAssocID="{1D8B8C89-6CF9-45CD-90DD-BE46FB0FF4B7}" presName="Accent1" presStyleCnt="0"/>
      <dgm:spPr/>
    </dgm:pt>
    <dgm:pt modelId="{C3F09CD4-F5D0-46BF-B886-8B4FFC68C831}" type="pres">
      <dgm:prSet presAssocID="{1D8B8C89-6CF9-45CD-90DD-BE46FB0FF4B7}" presName="Accent" presStyleLbl="node1" presStyleIdx="0" presStyleCnt="3" custLinFactNeighborX="-5961" custLinFactNeighborY="-18126"/>
      <dgm:spPr>
        <a:solidFill>
          <a:schemeClr val="accent1">
            <a:lumMod val="40000"/>
            <a:lumOff val="60000"/>
          </a:schemeClr>
        </a:solidFill>
      </dgm:spPr>
    </dgm:pt>
    <dgm:pt modelId="{7EE70EB1-1832-49AB-BA08-D7949E07A246}" type="pres">
      <dgm:prSet presAssocID="{1D8B8C89-6CF9-45CD-90DD-BE46FB0FF4B7}" presName="Parent1" presStyleLbl="revTx" presStyleIdx="0" presStyleCnt="3" custLinFactNeighborX="-5726" custLinFactNeighborY="-69699">
        <dgm:presLayoutVars>
          <dgm:chMax val="1"/>
          <dgm:chPref val="1"/>
          <dgm:bulletEnabled val="1"/>
        </dgm:presLayoutVars>
      </dgm:prSet>
      <dgm:spPr/>
      <dgm:t>
        <a:bodyPr/>
        <a:lstStyle/>
        <a:p>
          <a:endParaRPr lang="en-US"/>
        </a:p>
      </dgm:t>
    </dgm:pt>
    <dgm:pt modelId="{C9762DDE-FA1E-4009-A8F8-6EE89950494E}" type="pres">
      <dgm:prSet presAssocID="{5C12B398-8955-4E9B-A570-D64C05FA3E3F}" presName="Accent2" presStyleCnt="0"/>
      <dgm:spPr/>
    </dgm:pt>
    <dgm:pt modelId="{EB90F99E-D6B6-42E8-9791-0C47169E73DE}" type="pres">
      <dgm:prSet presAssocID="{5C12B398-8955-4E9B-A570-D64C05FA3E3F}" presName="Accent" presStyleLbl="node1" presStyleIdx="1" presStyleCnt="3" custLinFactNeighborX="-8947" custLinFactNeighborY="-13906"/>
      <dgm:spPr>
        <a:solidFill>
          <a:schemeClr val="accent2"/>
        </a:solidFill>
      </dgm:spPr>
    </dgm:pt>
    <dgm:pt modelId="{6E90CF16-EC62-4346-A76C-11BF412EDF38}" type="pres">
      <dgm:prSet presAssocID="{5C12B398-8955-4E9B-A570-D64C05FA3E3F}" presName="Parent2" presStyleLbl="revTx" presStyleIdx="1" presStyleCnt="3" custLinFactNeighborX="-10823" custLinFactNeighborY="-47071">
        <dgm:presLayoutVars>
          <dgm:chMax val="1"/>
          <dgm:chPref val="1"/>
          <dgm:bulletEnabled val="1"/>
        </dgm:presLayoutVars>
      </dgm:prSet>
      <dgm:spPr/>
      <dgm:t>
        <a:bodyPr/>
        <a:lstStyle/>
        <a:p>
          <a:endParaRPr lang="en-US"/>
        </a:p>
      </dgm:t>
    </dgm:pt>
    <dgm:pt modelId="{8E5815B0-456C-4F1B-BB15-12158CFB0B76}" type="pres">
      <dgm:prSet presAssocID="{DBD0F781-6655-47D2-9FED-8B7920C85947}" presName="Accent3" presStyleCnt="0"/>
      <dgm:spPr/>
    </dgm:pt>
    <dgm:pt modelId="{49806C76-F62A-4D97-B8BB-4D9755472F22}" type="pres">
      <dgm:prSet presAssocID="{DBD0F781-6655-47D2-9FED-8B7920C85947}" presName="Accent" presStyleLbl="node1" presStyleIdx="2" presStyleCnt="3" custLinFactNeighborX="-7515" custLinFactNeighborY="2318"/>
      <dgm:spPr/>
    </dgm:pt>
    <dgm:pt modelId="{36466E9D-58ED-4AB4-A7C4-FEDFA47C809F}" type="pres">
      <dgm:prSet presAssocID="{DBD0F781-6655-47D2-9FED-8B7920C85947}" presName="Parent3" presStyleLbl="revTx" presStyleIdx="2" presStyleCnt="3" custLinFactNeighborX="-8815" custLinFactNeighborY="8036">
        <dgm:presLayoutVars>
          <dgm:chMax val="1"/>
          <dgm:chPref val="1"/>
          <dgm:bulletEnabled val="1"/>
        </dgm:presLayoutVars>
      </dgm:prSet>
      <dgm:spPr/>
      <dgm:t>
        <a:bodyPr/>
        <a:lstStyle/>
        <a:p>
          <a:endParaRPr lang="en-US"/>
        </a:p>
      </dgm:t>
    </dgm:pt>
  </dgm:ptLst>
  <dgm:cxnLst>
    <dgm:cxn modelId="{AF199D6F-CA8F-4E07-ADA7-B1B6B183C263}" type="presOf" srcId="{1D8B8C89-6CF9-45CD-90DD-BE46FB0FF4B7}" destId="{7EE70EB1-1832-49AB-BA08-D7949E07A246}" srcOrd="0" destOrd="0" presId="urn:microsoft.com/office/officeart/2009/layout/CircleArrowProcess"/>
    <dgm:cxn modelId="{02CF2121-90B6-426A-A444-AE3E286C18D7}" type="presOf" srcId="{5C12B398-8955-4E9B-A570-D64C05FA3E3F}" destId="{6E90CF16-EC62-4346-A76C-11BF412EDF38}" srcOrd="0" destOrd="0" presId="urn:microsoft.com/office/officeart/2009/layout/CircleArrowProcess"/>
    <dgm:cxn modelId="{90B57B57-BE97-4F32-A12C-E13E830BA90C}" type="presOf" srcId="{EA52DB04-26F6-4081-BC32-EA92C841F0DE}" destId="{0B08636B-C2C2-4070-B859-A37884F28E13}" srcOrd="0" destOrd="0" presId="urn:microsoft.com/office/officeart/2009/layout/CircleArrowProcess"/>
    <dgm:cxn modelId="{4772E06A-B0F0-425F-9A84-40D0297710E4}" srcId="{EA52DB04-26F6-4081-BC32-EA92C841F0DE}" destId="{1D8B8C89-6CF9-45CD-90DD-BE46FB0FF4B7}" srcOrd="0" destOrd="0" parTransId="{A6752EEE-5667-4EA4-82E9-31179A4F0725}" sibTransId="{16CD3A6E-D239-4A8E-BFF6-FC1C03AB2140}"/>
    <dgm:cxn modelId="{441D5B75-C656-4D05-9A05-9F39EFE09A11}" srcId="{EA52DB04-26F6-4081-BC32-EA92C841F0DE}" destId="{DBD0F781-6655-47D2-9FED-8B7920C85947}" srcOrd="2" destOrd="0" parTransId="{1DB5F4AB-20E8-4077-A73F-F36A39B2C1F7}" sibTransId="{FE0B23A2-9206-4A16-A4A3-9AF42C03D7E9}"/>
    <dgm:cxn modelId="{775C1C6C-0B80-43A7-B16D-0251BC4196F6}" type="presOf" srcId="{DBD0F781-6655-47D2-9FED-8B7920C85947}" destId="{36466E9D-58ED-4AB4-A7C4-FEDFA47C809F}" srcOrd="0" destOrd="0" presId="urn:microsoft.com/office/officeart/2009/layout/CircleArrowProcess"/>
    <dgm:cxn modelId="{98BCCAA5-5F9F-4CE2-99D2-F2D43D3B47FD}" srcId="{EA52DB04-26F6-4081-BC32-EA92C841F0DE}" destId="{5C12B398-8955-4E9B-A570-D64C05FA3E3F}" srcOrd="1" destOrd="0" parTransId="{7F120F34-443C-440C-A321-BA9A17DF61F9}" sibTransId="{C8682067-B0D6-4789-9B0C-6F666E8F34E2}"/>
    <dgm:cxn modelId="{6130F193-1182-4E9D-9A90-1A0E12A96A73}" type="presParOf" srcId="{0B08636B-C2C2-4070-B859-A37884F28E13}" destId="{DDA25B21-F838-4C6A-8052-AA6E58BC4C8E}" srcOrd="0" destOrd="0" presId="urn:microsoft.com/office/officeart/2009/layout/CircleArrowProcess"/>
    <dgm:cxn modelId="{94FD9D41-0C3A-48DF-99F6-B3A616019C7B}" type="presParOf" srcId="{DDA25B21-F838-4C6A-8052-AA6E58BC4C8E}" destId="{C3F09CD4-F5D0-46BF-B886-8B4FFC68C831}" srcOrd="0" destOrd="0" presId="urn:microsoft.com/office/officeart/2009/layout/CircleArrowProcess"/>
    <dgm:cxn modelId="{27D2378D-2C91-4286-85F8-13A0A9CAFB2D}" type="presParOf" srcId="{0B08636B-C2C2-4070-B859-A37884F28E13}" destId="{7EE70EB1-1832-49AB-BA08-D7949E07A246}" srcOrd="1" destOrd="0" presId="urn:microsoft.com/office/officeart/2009/layout/CircleArrowProcess"/>
    <dgm:cxn modelId="{A8635DD6-2282-46BA-B001-C639CA647DAB}" type="presParOf" srcId="{0B08636B-C2C2-4070-B859-A37884F28E13}" destId="{C9762DDE-FA1E-4009-A8F8-6EE89950494E}" srcOrd="2" destOrd="0" presId="urn:microsoft.com/office/officeart/2009/layout/CircleArrowProcess"/>
    <dgm:cxn modelId="{24E3611F-47C6-4ACE-AE6E-1809C4A2E174}" type="presParOf" srcId="{C9762DDE-FA1E-4009-A8F8-6EE89950494E}" destId="{EB90F99E-D6B6-42E8-9791-0C47169E73DE}" srcOrd="0" destOrd="0" presId="urn:microsoft.com/office/officeart/2009/layout/CircleArrowProcess"/>
    <dgm:cxn modelId="{D71F99A3-8E0E-446B-80DD-9F45C71DB8EA}" type="presParOf" srcId="{0B08636B-C2C2-4070-B859-A37884F28E13}" destId="{6E90CF16-EC62-4346-A76C-11BF412EDF38}" srcOrd="3" destOrd="0" presId="urn:microsoft.com/office/officeart/2009/layout/CircleArrowProcess"/>
    <dgm:cxn modelId="{F39D91CF-FE78-47C0-A586-B349A4529D2E}" type="presParOf" srcId="{0B08636B-C2C2-4070-B859-A37884F28E13}" destId="{8E5815B0-456C-4F1B-BB15-12158CFB0B76}" srcOrd="4" destOrd="0" presId="urn:microsoft.com/office/officeart/2009/layout/CircleArrowProcess"/>
    <dgm:cxn modelId="{D7DD0042-6701-4E3D-8D53-0D49109879AD}" type="presParOf" srcId="{8E5815B0-456C-4F1B-BB15-12158CFB0B76}" destId="{49806C76-F62A-4D97-B8BB-4D9755472F22}" srcOrd="0" destOrd="0" presId="urn:microsoft.com/office/officeart/2009/layout/CircleArrowProcess"/>
    <dgm:cxn modelId="{FAD24EBD-9081-4C8A-89DE-97D978DEF4C9}" type="presParOf" srcId="{0B08636B-C2C2-4070-B859-A37884F28E13}" destId="{36466E9D-58ED-4AB4-A7C4-FEDFA47C809F}" srcOrd="5" destOrd="0" presId="urn:microsoft.com/office/officeart/2009/layout/CircleArrowProcess"/>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CDCAC-3262-40B3-B4DC-D3EADC5BC590}">
      <dsp:nvSpPr>
        <dsp:cNvPr id="0" name=""/>
        <dsp:cNvSpPr/>
      </dsp:nvSpPr>
      <dsp:spPr>
        <a:xfrm>
          <a:off x="1346" y="436357"/>
          <a:ext cx="2626210" cy="2626210"/>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4529" tIns="35560" rIns="144529" bIns="35560" numCol="1" spcCol="1270" anchor="ctr" anchorCtr="0">
          <a:noAutofit/>
        </a:bodyPr>
        <a:lstStyle/>
        <a:p>
          <a:pPr lvl="0" algn="ctr" defTabSz="1244600">
            <a:lnSpc>
              <a:spcPct val="90000"/>
            </a:lnSpc>
            <a:spcBef>
              <a:spcPct val="0"/>
            </a:spcBef>
            <a:spcAft>
              <a:spcPct val="35000"/>
            </a:spcAft>
          </a:pPr>
          <a:r>
            <a:rPr lang="en-US" sz="2800" kern="1200" dirty="0" smtClean="0"/>
            <a:t>Lesson Plans</a:t>
          </a:r>
          <a:endParaRPr lang="en-US" sz="2800" kern="1200" dirty="0"/>
        </a:p>
      </dsp:txBody>
      <dsp:txXfrm>
        <a:off x="385946" y="820957"/>
        <a:ext cx="1857010" cy="1857010"/>
      </dsp:txXfrm>
    </dsp:sp>
    <dsp:sp modelId="{41C20BB7-EC17-4B0E-8D10-01F218356581}">
      <dsp:nvSpPr>
        <dsp:cNvPr id="0" name=""/>
        <dsp:cNvSpPr/>
      </dsp:nvSpPr>
      <dsp:spPr>
        <a:xfrm>
          <a:off x="2102314" y="436357"/>
          <a:ext cx="2626210" cy="2626210"/>
        </a:xfrm>
        <a:prstGeom prst="ellipse">
          <a:avLst/>
        </a:prstGeom>
        <a:solidFill>
          <a:schemeClr val="accent3">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4529" tIns="25400" rIns="144529" bIns="25400" numCol="1" spcCol="1270" anchor="ctr" anchorCtr="0">
          <a:noAutofit/>
        </a:bodyPr>
        <a:lstStyle/>
        <a:p>
          <a:pPr lvl="0" algn="ctr" defTabSz="889000">
            <a:lnSpc>
              <a:spcPct val="90000"/>
            </a:lnSpc>
            <a:spcBef>
              <a:spcPct val="0"/>
            </a:spcBef>
            <a:spcAft>
              <a:spcPct val="35000"/>
            </a:spcAft>
          </a:pPr>
          <a:r>
            <a:rPr lang="en-US" sz="2000" kern="1200" dirty="0" smtClean="0"/>
            <a:t>Clinical Observation</a:t>
          </a:r>
          <a:endParaRPr lang="en-US" sz="2000" kern="1200" dirty="0"/>
        </a:p>
      </dsp:txBody>
      <dsp:txXfrm>
        <a:off x="2486914" y="820957"/>
        <a:ext cx="1857010" cy="1857010"/>
      </dsp:txXfrm>
    </dsp:sp>
    <dsp:sp modelId="{EA7E4E49-8E56-4FBE-B42B-10997A5F0ECA}">
      <dsp:nvSpPr>
        <dsp:cNvPr id="0" name=""/>
        <dsp:cNvSpPr/>
      </dsp:nvSpPr>
      <dsp:spPr>
        <a:xfrm>
          <a:off x="4203282" y="436357"/>
          <a:ext cx="2626210" cy="2626210"/>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4529" tIns="35560" rIns="144529" bIns="35560" numCol="1" spcCol="1270" anchor="ctr" anchorCtr="0">
          <a:noAutofit/>
        </a:bodyPr>
        <a:lstStyle/>
        <a:p>
          <a:pPr lvl="0" algn="ctr" defTabSz="1244600">
            <a:lnSpc>
              <a:spcPct val="90000"/>
            </a:lnSpc>
            <a:spcBef>
              <a:spcPct val="0"/>
            </a:spcBef>
            <a:spcAft>
              <a:spcPct val="35000"/>
            </a:spcAft>
          </a:pPr>
          <a:r>
            <a:rPr lang="en-US" sz="2800" kern="1200" dirty="0" smtClean="0"/>
            <a:t>Validation Tools</a:t>
          </a:r>
          <a:endParaRPr lang="en-US" sz="2800" kern="1200" dirty="0"/>
        </a:p>
      </dsp:txBody>
      <dsp:txXfrm>
        <a:off x="4587882" y="820957"/>
        <a:ext cx="1857010" cy="1857010"/>
      </dsp:txXfrm>
    </dsp:sp>
    <dsp:sp modelId="{23603804-A1CE-4F70-8608-D0120131E72B}">
      <dsp:nvSpPr>
        <dsp:cNvPr id="0" name=""/>
        <dsp:cNvSpPr/>
      </dsp:nvSpPr>
      <dsp:spPr>
        <a:xfrm>
          <a:off x="6304251" y="436357"/>
          <a:ext cx="2626210" cy="2626210"/>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4529" tIns="35560" rIns="144529" bIns="35560" numCol="1" spcCol="1270" anchor="ctr" anchorCtr="0">
          <a:noAutofit/>
        </a:bodyPr>
        <a:lstStyle/>
        <a:p>
          <a:pPr lvl="0" algn="ctr" defTabSz="1244600">
            <a:lnSpc>
              <a:spcPct val="90000"/>
            </a:lnSpc>
            <a:spcBef>
              <a:spcPct val="0"/>
            </a:spcBef>
            <a:spcAft>
              <a:spcPct val="35000"/>
            </a:spcAft>
          </a:pPr>
          <a:r>
            <a:rPr lang="en-US" sz="2800" kern="1200" dirty="0" smtClean="0"/>
            <a:t>Skills Checklist</a:t>
          </a:r>
          <a:endParaRPr lang="en-US" sz="2800" kern="1200" dirty="0"/>
        </a:p>
      </dsp:txBody>
      <dsp:txXfrm>
        <a:off x="6688851" y="820957"/>
        <a:ext cx="1857010" cy="1857010"/>
      </dsp:txXfrm>
    </dsp:sp>
    <dsp:sp modelId="{C999466A-35FF-47D0-9D06-1C1669F2F92D}">
      <dsp:nvSpPr>
        <dsp:cNvPr id="0" name=""/>
        <dsp:cNvSpPr/>
      </dsp:nvSpPr>
      <dsp:spPr>
        <a:xfrm>
          <a:off x="8405219" y="436357"/>
          <a:ext cx="2626210" cy="2626210"/>
        </a:xfrm>
        <a:prstGeom prst="ellipse">
          <a:avLst/>
        </a:prstGeom>
        <a:solidFill>
          <a:schemeClr val="accent6">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44529" tIns="25400" rIns="144529" bIns="25400" numCol="1" spcCol="1270" anchor="ctr" anchorCtr="0">
          <a:noAutofit/>
        </a:bodyPr>
        <a:lstStyle/>
        <a:p>
          <a:pPr lvl="0" algn="ctr" defTabSz="889000">
            <a:lnSpc>
              <a:spcPct val="90000"/>
            </a:lnSpc>
            <a:spcBef>
              <a:spcPct val="0"/>
            </a:spcBef>
            <a:spcAft>
              <a:spcPct val="35000"/>
            </a:spcAft>
          </a:pPr>
          <a:r>
            <a:rPr lang="en-US" sz="2000" kern="1200" dirty="0" smtClean="0"/>
            <a:t>Foundational Competency Tools</a:t>
          </a:r>
          <a:endParaRPr lang="en-US" sz="2000" kern="1200" dirty="0"/>
        </a:p>
      </dsp:txBody>
      <dsp:txXfrm>
        <a:off x="8789819" y="820957"/>
        <a:ext cx="1857010" cy="18570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09CD4-F5D0-46BF-B886-8B4FFC68C831}">
      <dsp:nvSpPr>
        <dsp:cNvPr id="0" name=""/>
        <dsp:cNvSpPr/>
      </dsp:nvSpPr>
      <dsp:spPr>
        <a:xfrm>
          <a:off x="1928329" y="1392620"/>
          <a:ext cx="3720988" cy="3721554"/>
        </a:xfrm>
        <a:prstGeom prst="circularArrow">
          <a:avLst>
            <a:gd name="adj1" fmla="val 10980"/>
            <a:gd name="adj2" fmla="val 1142322"/>
            <a:gd name="adj3" fmla="val 4500000"/>
            <a:gd name="adj4" fmla="val 10800000"/>
            <a:gd name="adj5" fmla="val 12500"/>
          </a:avLst>
        </a:prstGeom>
        <a:solidFill>
          <a:schemeClr val="accent1">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E70EB1-1832-49AB-BA08-D7949E07A246}">
      <dsp:nvSpPr>
        <dsp:cNvPr id="0" name=""/>
        <dsp:cNvSpPr/>
      </dsp:nvSpPr>
      <dsp:spPr>
        <a:xfrm>
          <a:off x="2854202" y="2690379"/>
          <a:ext cx="2067681" cy="103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bg1"/>
              </a:solidFill>
            </a:rPr>
            <a:t>DOING</a:t>
          </a:r>
          <a:endParaRPr lang="en-US" sz="3200" kern="1200" dirty="0">
            <a:solidFill>
              <a:schemeClr val="bg1"/>
            </a:solidFill>
          </a:endParaRPr>
        </a:p>
      </dsp:txBody>
      <dsp:txXfrm>
        <a:off x="2854202" y="2690379"/>
        <a:ext cx="2067681" cy="1033593"/>
      </dsp:txXfrm>
    </dsp:sp>
    <dsp:sp modelId="{EB90F99E-D6B6-42E8-9791-0C47169E73DE}">
      <dsp:nvSpPr>
        <dsp:cNvPr id="0" name=""/>
        <dsp:cNvSpPr/>
      </dsp:nvSpPr>
      <dsp:spPr>
        <a:xfrm>
          <a:off x="783729" y="3687978"/>
          <a:ext cx="3720988" cy="3721554"/>
        </a:xfrm>
        <a:prstGeom prst="leftCircularArrow">
          <a:avLst>
            <a:gd name="adj1" fmla="val 10980"/>
            <a:gd name="adj2" fmla="val 1142322"/>
            <a:gd name="adj3" fmla="val 6300000"/>
            <a:gd name="adj4" fmla="val 18900000"/>
            <a:gd name="adj5" fmla="val 125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90CF16-EC62-4346-A76C-11BF412EDF38}">
      <dsp:nvSpPr>
        <dsp:cNvPr id="0" name=""/>
        <dsp:cNvSpPr/>
      </dsp:nvSpPr>
      <dsp:spPr>
        <a:xfrm>
          <a:off x="1719513" y="5074938"/>
          <a:ext cx="2067681" cy="103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bg1"/>
              </a:solidFill>
            </a:rPr>
            <a:t>BEING</a:t>
          </a:r>
          <a:endParaRPr lang="en-US" sz="3200" kern="1200" dirty="0">
            <a:solidFill>
              <a:schemeClr val="bg1"/>
            </a:solidFill>
          </a:endParaRPr>
        </a:p>
      </dsp:txBody>
      <dsp:txXfrm>
        <a:off x="1719513" y="5074938"/>
        <a:ext cx="2067681" cy="1033593"/>
      </dsp:txXfrm>
    </dsp:sp>
    <dsp:sp modelId="{49806C76-F62A-4D97-B8BB-4D9755472F22}">
      <dsp:nvSpPr>
        <dsp:cNvPr id="0" name=""/>
        <dsp:cNvSpPr/>
      </dsp:nvSpPr>
      <dsp:spPr>
        <a:xfrm>
          <a:off x="2174726" y="6673827"/>
          <a:ext cx="3196905" cy="3198186"/>
        </a:xfrm>
        <a:prstGeom prst="blockArc">
          <a:avLst>
            <a:gd name="adj1" fmla="val 13500000"/>
            <a:gd name="adj2" fmla="val 10800000"/>
            <a:gd name="adj3" fmla="val 1274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466E9D-58ED-4AB4-A7C4-FEDFA47C809F}">
      <dsp:nvSpPr>
        <dsp:cNvPr id="0" name=""/>
        <dsp:cNvSpPr/>
      </dsp:nvSpPr>
      <dsp:spPr>
        <a:xfrm>
          <a:off x="2795223" y="7798291"/>
          <a:ext cx="2067681" cy="103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bg1"/>
              </a:solidFill>
            </a:rPr>
            <a:t>KNOWING</a:t>
          </a:r>
          <a:endParaRPr lang="en-US" sz="3200" kern="1200" dirty="0">
            <a:solidFill>
              <a:schemeClr val="bg1"/>
            </a:solidFill>
          </a:endParaRPr>
        </a:p>
      </dsp:txBody>
      <dsp:txXfrm>
        <a:off x="2795223" y="7798291"/>
        <a:ext cx="2067681" cy="1033593"/>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14425" y="1143000"/>
            <a:ext cx="462915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14425" y="1143000"/>
            <a:ext cx="462915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Notes:</a:t>
            </a:r>
            <a:endParaRPr dirty="0"/>
          </a:p>
          <a:p>
            <a:pPr marL="171450" lvl="0" indent="-171450" algn="l" rtl="0">
              <a:spcBef>
                <a:spcPts val="0"/>
              </a:spcBef>
              <a:spcAft>
                <a:spcPts val="0"/>
              </a:spcAft>
              <a:buClr>
                <a:schemeClr val="dk1"/>
              </a:buClr>
              <a:buSzPts val="1200"/>
              <a:buFont typeface="Arial"/>
              <a:buChar char="•"/>
            </a:pPr>
            <a:r>
              <a:rPr lang="en-US" dirty="0"/>
              <a:t>In </a:t>
            </a:r>
            <a:r>
              <a:rPr lang="en-US" dirty="0" err="1"/>
              <a:t>Powerpoint</a:t>
            </a:r>
            <a:r>
              <a:rPr lang="en-US" dirty="0"/>
              <a:t>, click View &gt; Guides</a:t>
            </a:r>
            <a:endParaRPr dirty="0"/>
          </a:p>
          <a:p>
            <a:pPr marL="171450" lvl="0" indent="-171450" algn="l" rtl="0">
              <a:spcBef>
                <a:spcPts val="0"/>
              </a:spcBef>
              <a:spcAft>
                <a:spcPts val="0"/>
              </a:spcAft>
              <a:buClr>
                <a:schemeClr val="dk1"/>
              </a:buClr>
              <a:buSzPts val="1200"/>
              <a:buFont typeface="Arial"/>
              <a:buChar char="•"/>
            </a:pPr>
            <a:r>
              <a:rPr lang="en-US" dirty="0"/>
              <a:t>Keep text within gutter guides.</a:t>
            </a:r>
            <a:endParaRPr dirty="0"/>
          </a:p>
          <a:p>
            <a:pPr marL="171450" lvl="0" indent="-171450" algn="l" rtl="0">
              <a:spcBef>
                <a:spcPts val="0"/>
              </a:spcBef>
              <a:spcAft>
                <a:spcPts val="0"/>
              </a:spcAft>
              <a:buClr>
                <a:schemeClr val="dk1"/>
              </a:buClr>
              <a:buSzPts val="1200"/>
              <a:buFont typeface="Arial"/>
              <a:buChar char="•"/>
            </a:pPr>
            <a:r>
              <a:rPr lang="en-US" dirty="0"/>
              <a:t>Author list: Don’t split names onto two lines (e.g., “Jimmy [break] Smith”). If that happens, use a new line, unless you need the space. </a:t>
            </a:r>
            <a:r>
              <a:rPr lang="en-US" b="1" dirty="0"/>
              <a:t>Bold the first names of anybody who’s presenting</a:t>
            </a:r>
            <a:r>
              <a:rPr lang="en-US" dirty="0"/>
              <a:t> in person.</a:t>
            </a:r>
            <a:endParaRPr dirty="0"/>
          </a:p>
          <a:p>
            <a:pPr marL="171450" lvl="0" indent="-171450" algn="l" rtl="0">
              <a:spcBef>
                <a:spcPts val="0"/>
              </a:spcBef>
              <a:spcAft>
                <a:spcPts val="0"/>
              </a:spcAft>
              <a:buClr>
                <a:schemeClr val="dk1"/>
              </a:buClr>
              <a:buSzPts val="1200"/>
              <a:buFont typeface="Arial"/>
              <a:buChar char="•"/>
            </a:pPr>
            <a:r>
              <a:rPr lang="en-US" dirty="0"/>
              <a:t>Intro/methods/result: </a:t>
            </a:r>
            <a:r>
              <a:rPr lang="en-US" b="1" dirty="0"/>
              <a:t>Do not drop below font size 28</a:t>
            </a:r>
            <a:r>
              <a:rPr lang="en-US" dirty="0"/>
              <a:t>, but if you have extra space, jack up the font size until the space is full.</a:t>
            </a:r>
            <a:endParaRPr dirty="0"/>
          </a:p>
          <a:p>
            <a:pPr marL="171450" lvl="0" indent="-171450" algn="l" rtl="0">
              <a:spcBef>
                <a:spcPts val="0"/>
              </a:spcBef>
              <a:spcAft>
                <a:spcPts val="0"/>
              </a:spcAft>
              <a:buClr>
                <a:schemeClr val="dk1"/>
              </a:buClr>
              <a:buSzPts val="1200"/>
              <a:buFont typeface="Arial"/>
              <a:buChar char="•"/>
            </a:pPr>
            <a:r>
              <a:rPr lang="en-US" dirty="0"/>
              <a:t>Do not use color in the sidebars except in graphs/figures. It’ll pull attention from the center and slow interpretation for passersby.</a:t>
            </a:r>
            <a:endParaRPr dirty="0"/>
          </a:p>
          <a:p>
            <a:pPr marL="0" lvl="0" indent="0" algn="l" rtl="0">
              <a:spcBef>
                <a:spcPts val="0"/>
              </a:spcBef>
              <a:spcAft>
                <a:spcPts val="0"/>
              </a:spcAft>
              <a:buClr>
                <a:schemeClr val="dk1"/>
              </a:buClr>
              <a:buSzPts val="1200"/>
              <a:buFont typeface="Arial"/>
              <a:buNone/>
            </a:pPr>
            <a:endParaRPr dirty="0"/>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4110929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3703320" y="5387342"/>
            <a:ext cx="41970961" cy="1146048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28800"/>
              <a:buFont typeface="Calibri"/>
              <a:buNone/>
              <a:defRPr sz="28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6172200" y="17289781"/>
            <a:ext cx="37033201" cy="794765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4800"/>
              </a:spcBef>
              <a:spcAft>
                <a:spcPts val="0"/>
              </a:spcAft>
              <a:buClr>
                <a:schemeClr val="dk1"/>
              </a:buClr>
              <a:buSzPts val="11520"/>
              <a:buNone/>
              <a:defRPr sz="11520"/>
            </a:lvl1pPr>
            <a:lvl2pPr lvl="1" algn="ctr">
              <a:lnSpc>
                <a:spcPct val="90000"/>
              </a:lnSpc>
              <a:spcBef>
                <a:spcPts val="2400"/>
              </a:spcBef>
              <a:spcAft>
                <a:spcPts val="0"/>
              </a:spcAft>
              <a:buClr>
                <a:schemeClr val="dk1"/>
              </a:buClr>
              <a:buSzPts val="9600"/>
              <a:buNone/>
              <a:defRPr sz="9600"/>
            </a:lvl2pPr>
            <a:lvl3pPr lvl="2" algn="ctr">
              <a:lnSpc>
                <a:spcPct val="90000"/>
              </a:lnSpc>
              <a:spcBef>
                <a:spcPts val="2400"/>
              </a:spcBef>
              <a:spcAft>
                <a:spcPts val="0"/>
              </a:spcAft>
              <a:buClr>
                <a:schemeClr val="dk1"/>
              </a:buClr>
              <a:buSzPts val="8640"/>
              <a:buNone/>
              <a:defRPr sz="8640"/>
            </a:lvl3pPr>
            <a:lvl4pPr lvl="3" algn="ctr">
              <a:lnSpc>
                <a:spcPct val="90000"/>
              </a:lnSpc>
              <a:spcBef>
                <a:spcPts val="2400"/>
              </a:spcBef>
              <a:spcAft>
                <a:spcPts val="0"/>
              </a:spcAft>
              <a:buClr>
                <a:schemeClr val="dk1"/>
              </a:buClr>
              <a:buSzPts val="7680"/>
              <a:buNone/>
              <a:defRPr sz="7680"/>
            </a:lvl4pPr>
            <a:lvl5pPr lvl="4" algn="ctr">
              <a:lnSpc>
                <a:spcPct val="90000"/>
              </a:lnSpc>
              <a:spcBef>
                <a:spcPts val="2400"/>
              </a:spcBef>
              <a:spcAft>
                <a:spcPts val="0"/>
              </a:spcAft>
              <a:buClr>
                <a:schemeClr val="dk1"/>
              </a:buClr>
              <a:buSzPts val="7680"/>
              <a:buNone/>
              <a:defRPr sz="7680"/>
            </a:lvl5pPr>
            <a:lvl6pPr lvl="5" algn="ctr">
              <a:lnSpc>
                <a:spcPct val="90000"/>
              </a:lnSpc>
              <a:spcBef>
                <a:spcPts val="2400"/>
              </a:spcBef>
              <a:spcAft>
                <a:spcPts val="0"/>
              </a:spcAft>
              <a:buClr>
                <a:schemeClr val="dk1"/>
              </a:buClr>
              <a:buSzPts val="7680"/>
              <a:buNone/>
              <a:defRPr sz="7680"/>
            </a:lvl6pPr>
            <a:lvl7pPr lvl="6" algn="ctr">
              <a:lnSpc>
                <a:spcPct val="90000"/>
              </a:lnSpc>
              <a:spcBef>
                <a:spcPts val="2400"/>
              </a:spcBef>
              <a:spcAft>
                <a:spcPts val="0"/>
              </a:spcAft>
              <a:buClr>
                <a:schemeClr val="dk1"/>
              </a:buClr>
              <a:buSzPts val="7680"/>
              <a:buNone/>
              <a:defRPr sz="7680"/>
            </a:lvl7pPr>
            <a:lvl8pPr lvl="7" algn="ctr">
              <a:lnSpc>
                <a:spcPct val="90000"/>
              </a:lnSpc>
              <a:spcBef>
                <a:spcPts val="2400"/>
              </a:spcBef>
              <a:spcAft>
                <a:spcPts val="0"/>
              </a:spcAft>
              <a:buClr>
                <a:schemeClr val="dk1"/>
              </a:buClr>
              <a:buSzPts val="7680"/>
              <a:buNone/>
              <a:defRPr sz="7680"/>
            </a:lvl8pPr>
            <a:lvl9pPr lvl="8" algn="ctr">
              <a:lnSpc>
                <a:spcPct val="90000"/>
              </a:lnSpc>
              <a:spcBef>
                <a:spcPts val="2400"/>
              </a:spcBef>
              <a:spcAft>
                <a:spcPts val="0"/>
              </a:spcAft>
              <a:buClr>
                <a:schemeClr val="dk1"/>
              </a:buClr>
              <a:buSzPts val="7680"/>
              <a:buNone/>
              <a:defRPr sz="7680"/>
            </a:lvl9pPr>
          </a:lstStyle>
          <a:p>
            <a:endParaRPr/>
          </a:p>
        </p:txBody>
      </p:sp>
      <p:sp>
        <p:nvSpPr>
          <p:cNvPr id="18" name="Google Shape;18;p9"/>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a:off x="3368995" y="8206749"/>
            <a:ext cx="42588181" cy="1369313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8800"/>
              <a:buFont typeface="Calibri"/>
              <a:buNone/>
              <a:defRPr sz="28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body" idx="1"/>
          </p:nvPr>
        </p:nvSpPr>
        <p:spPr>
          <a:xfrm>
            <a:off x="3368995" y="22029430"/>
            <a:ext cx="42588181" cy="7200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800"/>
              </a:spcBef>
              <a:spcAft>
                <a:spcPts val="0"/>
              </a:spcAft>
              <a:buClr>
                <a:schemeClr val="dk1"/>
              </a:buClr>
              <a:buSzPts val="11520"/>
              <a:buNone/>
              <a:defRPr sz="11520">
                <a:solidFill>
                  <a:schemeClr val="dk1"/>
                </a:solidFill>
              </a:defRPr>
            </a:lvl1pPr>
            <a:lvl2pPr marL="914400" lvl="1" indent="-228600" algn="l">
              <a:lnSpc>
                <a:spcPct val="90000"/>
              </a:lnSpc>
              <a:spcBef>
                <a:spcPts val="2400"/>
              </a:spcBef>
              <a:spcAft>
                <a:spcPts val="0"/>
              </a:spcAft>
              <a:buClr>
                <a:srgbClr val="888888"/>
              </a:buClr>
              <a:buSzPts val="9600"/>
              <a:buNone/>
              <a:defRPr sz="9600">
                <a:solidFill>
                  <a:srgbClr val="888888"/>
                </a:solidFill>
              </a:defRPr>
            </a:lvl2pPr>
            <a:lvl3pPr marL="1371600" lvl="2" indent="-228600" algn="l">
              <a:lnSpc>
                <a:spcPct val="90000"/>
              </a:lnSpc>
              <a:spcBef>
                <a:spcPts val="2400"/>
              </a:spcBef>
              <a:spcAft>
                <a:spcPts val="0"/>
              </a:spcAft>
              <a:buClr>
                <a:srgbClr val="888888"/>
              </a:buClr>
              <a:buSzPts val="8640"/>
              <a:buNone/>
              <a:defRPr sz="8640">
                <a:solidFill>
                  <a:srgbClr val="888888"/>
                </a:solidFill>
              </a:defRPr>
            </a:lvl3pPr>
            <a:lvl4pPr marL="1828800" lvl="3" indent="-228600" algn="l">
              <a:lnSpc>
                <a:spcPct val="90000"/>
              </a:lnSpc>
              <a:spcBef>
                <a:spcPts val="2400"/>
              </a:spcBef>
              <a:spcAft>
                <a:spcPts val="0"/>
              </a:spcAft>
              <a:buClr>
                <a:srgbClr val="888888"/>
              </a:buClr>
              <a:buSzPts val="7680"/>
              <a:buNone/>
              <a:defRPr sz="7680">
                <a:solidFill>
                  <a:srgbClr val="888888"/>
                </a:solidFill>
              </a:defRPr>
            </a:lvl4pPr>
            <a:lvl5pPr marL="2286000" lvl="4" indent="-228600" algn="l">
              <a:lnSpc>
                <a:spcPct val="90000"/>
              </a:lnSpc>
              <a:spcBef>
                <a:spcPts val="2400"/>
              </a:spcBef>
              <a:spcAft>
                <a:spcPts val="0"/>
              </a:spcAft>
              <a:buClr>
                <a:srgbClr val="888888"/>
              </a:buClr>
              <a:buSzPts val="7680"/>
              <a:buNone/>
              <a:defRPr sz="7680">
                <a:solidFill>
                  <a:srgbClr val="888888"/>
                </a:solidFill>
              </a:defRPr>
            </a:lvl5pPr>
            <a:lvl6pPr marL="2743200" lvl="5" indent="-228600" algn="l">
              <a:lnSpc>
                <a:spcPct val="90000"/>
              </a:lnSpc>
              <a:spcBef>
                <a:spcPts val="2400"/>
              </a:spcBef>
              <a:spcAft>
                <a:spcPts val="0"/>
              </a:spcAft>
              <a:buClr>
                <a:srgbClr val="888888"/>
              </a:buClr>
              <a:buSzPts val="7680"/>
              <a:buNone/>
              <a:defRPr sz="7680">
                <a:solidFill>
                  <a:srgbClr val="888888"/>
                </a:solidFill>
              </a:defRPr>
            </a:lvl6pPr>
            <a:lvl7pPr marL="3200400" lvl="6" indent="-228600" algn="l">
              <a:lnSpc>
                <a:spcPct val="90000"/>
              </a:lnSpc>
              <a:spcBef>
                <a:spcPts val="2400"/>
              </a:spcBef>
              <a:spcAft>
                <a:spcPts val="0"/>
              </a:spcAft>
              <a:buClr>
                <a:srgbClr val="888888"/>
              </a:buClr>
              <a:buSzPts val="7680"/>
              <a:buNone/>
              <a:defRPr sz="7680">
                <a:solidFill>
                  <a:srgbClr val="888888"/>
                </a:solidFill>
              </a:defRPr>
            </a:lvl7pPr>
            <a:lvl8pPr marL="3657600" lvl="7" indent="-228600" algn="l">
              <a:lnSpc>
                <a:spcPct val="90000"/>
              </a:lnSpc>
              <a:spcBef>
                <a:spcPts val="2400"/>
              </a:spcBef>
              <a:spcAft>
                <a:spcPts val="0"/>
              </a:spcAft>
              <a:buClr>
                <a:srgbClr val="888888"/>
              </a:buClr>
              <a:buSzPts val="7680"/>
              <a:buNone/>
              <a:defRPr sz="7680">
                <a:solidFill>
                  <a:srgbClr val="888888"/>
                </a:solidFill>
              </a:defRPr>
            </a:lvl8pPr>
            <a:lvl9pPr marL="4114800" lvl="8" indent="-228600" algn="l">
              <a:lnSpc>
                <a:spcPct val="90000"/>
              </a:lnSpc>
              <a:spcBef>
                <a:spcPts val="2400"/>
              </a:spcBef>
              <a:spcAft>
                <a:spcPts val="0"/>
              </a:spcAft>
              <a:buClr>
                <a:srgbClr val="888888"/>
              </a:buClr>
              <a:buSzPts val="7680"/>
              <a:buNone/>
              <a:defRPr sz="7680">
                <a:solidFill>
                  <a:srgbClr val="888888"/>
                </a:solidFill>
              </a:defRPr>
            </a:lvl9pPr>
          </a:lstStyle>
          <a:p>
            <a:endParaRPr/>
          </a:p>
        </p:txBody>
      </p:sp>
      <p:sp>
        <p:nvSpPr>
          <p:cNvPr id="30" name="Google Shape;30;p11"/>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3394710" y="1752607"/>
            <a:ext cx="42588181" cy="6362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2"/>
          <p:cNvSpPr txBox="1">
            <a:spLocks noGrp="1"/>
          </p:cNvSpPr>
          <p:nvPr>
            <p:ph type="body" idx="1"/>
          </p:nvPr>
        </p:nvSpPr>
        <p:spPr>
          <a:xfrm>
            <a:off x="3394710" y="8763000"/>
            <a:ext cx="20985480" cy="2088642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36" name="Google Shape;36;p12"/>
          <p:cNvSpPr txBox="1">
            <a:spLocks noGrp="1"/>
          </p:cNvSpPr>
          <p:nvPr>
            <p:ph type="body" idx="2"/>
          </p:nvPr>
        </p:nvSpPr>
        <p:spPr>
          <a:xfrm>
            <a:off x="24997409" y="8763000"/>
            <a:ext cx="20985480" cy="2088642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37" name="Google Shape;37;p12"/>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2"/>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2"/>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3401141" y="1752607"/>
            <a:ext cx="42588181" cy="6362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3"/>
          <p:cNvSpPr txBox="1">
            <a:spLocks noGrp="1"/>
          </p:cNvSpPr>
          <p:nvPr>
            <p:ph type="body" idx="1"/>
          </p:nvPr>
        </p:nvSpPr>
        <p:spPr>
          <a:xfrm>
            <a:off x="3401147" y="8069582"/>
            <a:ext cx="20889037" cy="395477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4800"/>
              </a:spcBef>
              <a:spcAft>
                <a:spcPts val="0"/>
              </a:spcAft>
              <a:buClr>
                <a:schemeClr val="dk1"/>
              </a:buClr>
              <a:buSzPts val="11520"/>
              <a:buNone/>
              <a:defRPr sz="11520" b="1"/>
            </a:lvl1pPr>
            <a:lvl2pPr marL="914400" lvl="1" indent="-228600" algn="l">
              <a:lnSpc>
                <a:spcPct val="90000"/>
              </a:lnSpc>
              <a:spcBef>
                <a:spcPts val="2400"/>
              </a:spcBef>
              <a:spcAft>
                <a:spcPts val="0"/>
              </a:spcAft>
              <a:buClr>
                <a:schemeClr val="dk1"/>
              </a:buClr>
              <a:buSzPts val="9600"/>
              <a:buNone/>
              <a:defRPr sz="9600" b="1"/>
            </a:lvl2pPr>
            <a:lvl3pPr marL="1371600" lvl="2" indent="-228600" algn="l">
              <a:lnSpc>
                <a:spcPct val="90000"/>
              </a:lnSpc>
              <a:spcBef>
                <a:spcPts val="2400"/>
              </a:spcBef>
              <a:spcAft>
                <a:spcPts val="0"/>
              </a:spcAft>
              <a:buClr>
                <a:schemeClr val="dk1"/>
              </a:buClr>
              <a:buSzPts val="8640"/>
              <a:buNone/>
              <a:defRPr sz="8640" b="1"/>
            </a:lvl3pPr>
            <a:lvl4pPr marL="1828800" lvl="3" indent="-228600" algn="l">
              <a:lnSpc>
                <a:spcPct val="90000"/>
              </a:lnSpc>
              <a:spcBef>
                <a:spcPts val="2400"/>
              </a:spcBef>
              <a:spcAft>
                <a:spcPts val="0"/>
              </a:spcAft>
              <a:buClr>
                <a:schemeClr val="dk1"/>
              </a:buClr>
              <a:buSzPts val="7680"/>
              <a:buNone/>
              <a:defRPr sz="7680" b="1"/>
            </a:lvl4pPr>
            <a:lvl5pPr marL="2286000" lvl="4" indent="-228600" algn="l">
              <a:lnSpc>
                <a:spcPct val="90000"/>
              </a:lnSpc>
              <a:spcBef>
                <a:spcPts val="2400"/>
              </a:spcBef>
              <a:spcAft>
                <a:spcPts val="0"/>
              </a:spcAft>
              <a:buClr>
                <a:schemeClr val="dk1"/>
              </a:buClr>
              <a:buSzPts val="7680"/>
              <a:buNone/>
              <a:defRPr sz="7680" b="1"/>
            </a:lvl5pPr>
            <a:lvl6pPr marL="2743200" lvl="5" indent="-228600" algn="l">
              <a:lnSpc>
                <a:spcPct val="90000"/>
              </a:lnSpc>
              <a:spcBef>
                <a:spcPts val="2400"/>
              </a:spcBef>
              <a:spcAft>
                <a:spcPts val="0"/>
              </a:spcAft>
              <a:buClr>
                <a:schemeClr val="dk1"/>
              </a:buClr>
              <a:buSzPts val="7680"/>
              <a:buNone/>
              <a:defRPr sz="7680" b="1"/>
            </a:lvl6pPr>
            <a:lvl7pPr marL="3200400" lvl="6" indent="-228600" algn="l">
              <a:lnSpc>
                <a:spcPct val="90000"/>
              </a:lnSpc>
              <a:spcBef>
                <a:spcPts val="2400"/>
              </a:spcBef>
              <a:spcAft>
                <a:spcPts val="0"/>
              </a:spcAft>
              <a:buClr>
                <a:schemeClr val="dk1"/>
              </a:buClr>
              <a:buSzPts val="7680"/>
              <a:buNone/>
              <a:defRPr sz="7680" b="1"/>
            </a:lvl7pPr>
            <a:lvl8pPr marL="3657600" lvl="7" indent="-228600" algn="l">
              <a:lnSpc>
                <a:spcPct val="90000"/>
              </a:lnSpc>
              <a:spcBef>
                <a:spcPts val="2400"/>
              </a:spcBef>
              <a:spcAft>
                <a:spcPts val="0"/>
              </a:spcAft>
              <a:buClr>
                <a:schemeClr val="dk1"/>
              </a:buClr>
              <a:buSzPts val="7680"/>
              <a:buNone/>
              <a:defRPr sz="7680" b="1"/>
            </a:lvl8pPr>
            <a:lvl9pPr marL="4114800" lvl="8" indent="-228600" algn="l">
              <a:lnSpc>
                <a:spcPct val="90000"/>
              </a:lnSpc>
              <a:spcBef>
                <a:spcPts val="2400"/>
              </a:spcBef>
              <a:spcAft>
                <a:spcPts val="0"/>
              </a:spcAft>
              <a:buClr>
                <a:schemeClr val="dk1"/>
              </a:buClr>
              <a:buSzPts val="7680"/>
              <a:buNone/>
              <a:defRPr sz="7680" b="1"/>
            </a:lvl9pPr>
          </a:lstStyle>
          <a:p>
            <a:endParaRPr/>
          </a:p>
        </p:txBody>
      </p:sp>
      <p:sp>
        <p:nvSpPr>
          <p:cNvPr id="43" name="Google Shape;43;p13"/>
          <p:cNvSpPr txBox="1">
            <a:spLocks noGrp="1"/>
          </p:cNvSpPr>
          <p:nvPr>
            <p:ph type="body" idx="2"/>
          </p:nvPr>
        </p:nvSpPr>
        <p:spPr>
          <a:xfrm>
            <a:off x="3401147" y="12024360"/>
            <a:ext cx="20889037" cy="1768602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44" name="Google Shape;44;p13"/>
          <p:cNvSpPr txBox="1">
            <a:spLocks noGrp="1"/>
          </p:cNvSpPr>
          <p:nvPr>
            <p:ph type="body" idx="3"/>
          </p:nvPr>
        </p:nvSpPr>
        <p:spPr>
          <a:xfrm>
            <a:off x="24997413" y="8069582"/>
            <a:ext cx="20991910" cy="395477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4800"/>
              </a:spcBef>
              <a:spcAft>
                <a:spcPts val="0"/>
              </a:spcAft>
              <a:buClr>
                <a:schemeClr val="dk1"/>
              </a:buClr>
              <a:buSzPts val="11520"/>
              <a:buNone/>
              <a:defRPr sz="11520" b="1"/>
            </a:lvl1pPr>
            <a:lvl2pPr marL="914400" lvl="1" indent="-228600" algn="l">
              <a:lnSpc>
                <a:spcPct val="90000"/>
              </a:lnSpc>
              <a:spcBef>
                <a:spcPts val="2400"/>
              </a:spcBef>
              <a:spcAft>
                <a:spcPts val="0"/>
              </a:spcAft>
              <a:buClr>
                <a:schemeClr val="dk1"/>
              </a:buClr>
              <a:buSzPts val="9600"/>
              <a:buNone/>
              <a:defRPr sz="9600" b="1"/>
            </a:lvl2pPr>
            <a:lvl3pPr marL="1371600" lvl="2" indent="-228600" algn="l">
              <a:lnSpc>
                <a:spcPct val="90000"/>
              </a:lnSpc>
              <a:spcBef>
                <a:spcPts val="2400"/>
              </a:spcBef>
              <a:spcAft>
                <a:spcPts val="0"/>
              </a:spcAft>
              <a:buClr>
                <a:schemeClr val="dk1"/>
              </a:buClr>
              <a:buSzPts val="8640"/>
              <a:buNone/>
              <a:defRPr sz="8640" b="1"/>
            </a:lvl3pPr>
            <a:lvl4pPr marL="1828800" lvl="3" indent="-228600" algn="l">
              <a:lnSpc>
                <a:spcPct val="90000"/>
              </a:lnSpc>
              <a:spcBef>
                <a:spcPts val="2400"/>
              </a:spcBef>
              <a:spcAft>
                <a:spcPts val="0"/>
              </a:spcAft>
              <a:buClr>
                <a:schemeClr val="dk1"/>
              </a:buClr>
              <a:buSzPts val="7680"/>
              <a:buNone/>
              <a:defRPr sz="7680" b="1"/>
            </a:lvl4pPr>
            <a:lvl5pPr marL="2286000" lvl="4" indent="-228600" algn="l">
              <a:lnSpc>
                <a:spcPct val="90000"/>
              </a:lnSpc>
              <a:spcBef>
                <a:spcPts val="2400"/>
              </a:spcBef>
              <a:spcAft>
                <a:spcPts val="0"/>
              </a:spcAft>
              <a:buClr>
                <a:schemeClr val="dk1"/>
              </a:buClr>
              <a:buSzPts val="7680"/>
              <a:buNone/>
              <a:defRPr sz="7680" b="1"/>
            </a:lvl5pPr>
            <a:lvl6pPr marL="2743200" lvl="5" indent="-228600" algn="l">
              <a:lnSpc>
                <a:spcPct val="90000"/>
              </a:lnSpc>
              <a:spcBef>
                <a:spcPts val="2400"/>
              </a:spcBef>
              <a:spcAft>
                <a:spcPts val="0"/>
              </a:spcAft>
              <a:buClr>
                <a:schemeClr val="dk1"/>
              </a:buClr>
              <a:buSzPts val="7680"/>
              <a:buNone/>
              <a:defRPr sz="7680" b="1"/>
            </a:lvl6pPr>
            <a:lvl7pPr marL="3200400" lvl="6" indent="-228600" algn="l">
              <a:lnSpc>
                <a:spcPct val="90000"/>
              </a:lnSpc>
              <a:spcBef>
                <a:spcPts val="2400"/>
              </a:spcBef>
              <a:spcAft>
                <a:spcPts val="0"/>
              </a:spcAft>
              <a:buClr>
                <a:schemeClr val="dk1"/>
              </a:buClr>
              <a:buSzPts val="7680"/>
              <a:buNone/>
              <a:defRPr sz="7680" b="1"/>
            </a:lvl7pPr>
            <a:lvl8pPr marL="3657600" lvl="7" indent="-228600" algn="l">
              <a:lnSpc>
                <a:spcPct val="90000"/>
              </a:lnSpc>
              <a:spcBef>
                <a:spcPts val="2400"/>
              </a:spcBef>
              <a:spcAft>
                <a:spcPts val="0"/>
              </a:spcAft>
              <a:buClr>
                <a:schemeClr val="dk1"/>
              </a:buClr>
              <a:buSzPts val="7680"/>
              <a:buNone/>
              <a:defRPr sz="7680" b="1"/>
            </a:lvl8pPr>
            <a:lvl9pPr marL="4114800" lvl="8" indent="-228600" algn="l">
              <a:lnSpc>
                <a:spcPct val="90000"/>
              </a:lnSpc>
              <a:spcBef>
                <a:spcPts val="2400"/>
              </a:spcBef>
              <a:spcAft>
                <a:spcPts val="0"/>
              </a:spcAft>
              <a:buClr>
                <a:schemeClr val="dk1"/>
              </a:buClr>
              <a:buSzPts val="7680"/>
              <a:buNone/>
              <a:defRPr sz="7680" b="1"/>
            </a:lvl9pPr>
          </a:lstStyle>
          <a:p>
            <a:endParaRPr/>
          </a:p>
        </p:txBody>
      </p:sp>
      <p:sp>
        <p:nvSpPr>
          <p:cNvPr id="45" name="Google Shape;45;p13"/>
          <p:cNvSpPr txBox="1">
            <a:spLocks noGrp="1"/>
          </p:cNvSpPr>
          <p:nvPr>
            <p:ph type="body" idx="4"/>
          </p:nvPr>
        </p:nvSpPr>
        <p:spPr>
          <a:xfrm>
            <a:off x="24997413" y="12024360"/>
            <a:ext cx="20991910" cy="1768602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46" name="Google Shape;46;p13"/>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3"/>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3"/>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4"/>
          <p:cNvSpPr txBox="1">
            <a:spLocks noGrp="1"/>
          </p:cNvSpPr>
          <p:nvPr>
            <p:ph type="title"/>
          </p:nvPr>
        </p:nvSpPr>
        <p:spPr>
          <a:xfrm>
            <a:off x="3394710" y="1752607"/>
            <a:ext cx="42588181" cy="6362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4"/>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5"/>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5"/>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5"/>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6"/>
          <p:cNvSpPr txBox="1">
            <a:spLocks noGrp="1"/>
          </p:cNvSpPr>
          <p:nvPr>
            <p:ph type="title"/>
          </p:nvPr>
        </p:nvSpPr>
        <p:spPr>
          <a:xfrm>
            <a:off x="3401142" y="2194560"/>
            <a:ext cx="15925561" cy="768096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5360"/>
              <a:buFont typeface="Calibri"/>
              <a:buNone/>
              <a:defRPr sz="15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6"/>
          <p:cNvSpPr txBox="1">
            <a:spLocks noGrp="1"/>
          </p:cNvSpPr>
          <p:nvPr>
            <p:ph type="body" idx="1"/>
          </p:nvPr>
        </p:nvSpPr>
        <p:spPr>
          <a:xfrm>
            <a:off x="20991911" y="4739647"/>
            <a:ext cx="24997410" cy="23393400"/>
          </a:xfrm>
          <a:prstGeom prst="rect">
            <a:avLst/>
          </a:prstGeom>
          <a:noFill/>
          <a:ln>
            <a:noFill/>
          </a:ln>
        </p:spPr>
        <p:txBody>
          <a:bodyPr spcFirstLastPara="1" wrap="square" lIns="91425" tIns="45700" rIns="91425" bIns="45700" anchor="t" anchorCtr="0">
            <a:normAutofit/>
          </a:bodyPr>
          <a:lstStyle>
            <a:lvl1pPr marL="457200" lvl="0" indent="-1203960" algn="l">
              <a:lnSpc>
                <a:spcPct val="90000"/>
              </a:lnSpc>
              <a:spcBef>
                <a:spcPts val="4800"/>
              </a:spcBef>
              <a:spcAft>
                <a:spcPts val="0"/>
              </a:spcAft>
              <a:buClr>
                <a:schemeClr val="dk1"/>
              </a:buClr>
              <a:buSzPts val="15360"/>
              <a:buChar char="•"/>
              <a:defRPr sz="15360"/>
            </a:lvl1pPr>
            <a:lvl2pPr marL="914400" lvl="1" indent="-1082040" algn="l">
              <a:lnSpc>
                <a:spcPct val="90000"/>
              </a:lnSpc>
              <a:spcBef>
                <a:spcPts val="2400"/>
              </a:spcBef>
              <a:spcAft>
                <a:spcPts val="0"/>
              </a:spcAft>
              <a:buClr>
                <a:schemeClr val="dk1"/>
              </a:buClr>
              <a:buSzPts val="13440"/>
              <a:buChar char="•"/>
              <a:defRPr sz="13439"/>
            </a:lvl2pPr>
            <a:lvl3pPr marL="1371600" lvl="2" indent="-960120" algn="l">
              <a:lnSpc>
                <a:spcPct val="90000"/>
              </a:lnSpc>
              <a:spcBef>
                <a:spcPts val="2400"/>
              </a:spcBef>
              <a:spcAft>
                <a:spcPts val="0"/>
              </a:spcAft>
              <a:buClr>
                <a:schemeClr val="dk1"/>
              </a:buClr>
              <a:buSzPts val="11520"/>
              <a:buChar char="•"/>
              <a:defRPr sz="11520"/>
            </a:lvl3pPr>
            <a:lvl4pPr marL="1828800" lvl="3" indent="-838200" algn="l">
              <a:lnSpc>
                <a:spcPct val="90000"/>
              </a:lnSpc>
              <a:spcBef>
                <a:spcPts val="2400"/>
              </a:spcBef>
              <a:spcAft>
                <a:spcPts val="0"/>
              </a:spcAft>
              <a:buClr>
                <a:schemeClr val="dk1"/>
              </a:buClr>
              <a:buSzPts val="9600"/>
              <a:buChar char="•"/>
              <a:defRPr sz="9600"/>
            </a:lvl4pPr>
            <a:lvl5pPr marL="2286000" lvl="4" indent="-838200" algn="l">
              <a:lnSpc>
                <a:spcPct val="90000"/>
              </a:lnSpc>
              <a:spcBef>
                <a:spcPts val="2400"/>
              </a:spcBef>
              <a:spcAft>
                <a:spcPts val="0"/>
              </a:spcAft>
              <a:buClr>
                <a:schemeClr val="dk1"/>
              </a:buClr>
              <a:buSzPts val="9600"/>
              <a:buChar char="•"/>
              <a:defRPr sz="9600"/>
            </a:lvl5pPr>
            <a:lvl6pPr marL="2743200" lvl="5" indent="-838200" algn="l">
              <a:lnSpc>
                <a:spcPct val="90000"/>
              </a:lnSpc>
              <a:spcBef>
                <a:spcPts val="2400"/>
              </a:spcBef>
              <a:spcAft>
                <a:spcPts val="0"/>
              </a:spcAft>
              <a:buClr>
                <a:schemeClr val="dk1"/>
              </a:buClr>
              <a:buSzPts val="9600"/>
              <a:buChar char="•"/>
              <a:defRPr sz="9600"/>
            </a:lvl6pPr>
            <a:lvl7pPr marL="3200400" lvl="6" indent="-838200" algn="l">
              <a:lnSpc>
                <a:spcPct val="90000"/>
              </a:lnSpc>
              <a:spcBef>
                <a:spcPts val="2400"/>
              </a:spcBef>
              <a:spcAft>
                <a:spcPts val="0"/>
              </a:spcAft>
              <a:buClr>
                <a:schemeClr val="dk1"/>
              </a:buClr>
              <a:buSzPts val="9600"/>
              <a:buChar char="•"/>
              <a:defRPr sz="9600"/>
            </a:lvl7pPr>
            <a:lvl8pPr marL="3657600" lvl="7" indent="-838200" algn="l">
              <a:lnSpc>
                <a:spcPct val="90000"/>
              </a:lnSpc>
              <a:spcBef>
                <a:spcPts val="2400"/>
              </a:spcBef>
              <a:spcAft>
                <a:spcPts val="0"/>
              </a:spcAft>
              <a:buClr>
                <a:schemeClr val="dk1"/>
              </a:buClr>
              <a:buSzPts val="9600"/>
              <a:buChar char="•"/>
              <a:defRPr sz="9600"/>
            </a:lvl8pPr>
            <a:lvl9pPr marL="4114800" lvl="8" indent="-838200" algn="l">
              <a:lnSpc>
                <a:spcPct val="90000"/>
              </a:lnSpc>
              <a:spcBef>
                <a:spcPts val="2400"/>
              </a:spcBef>
              <a:spcAft>
                <a:spcPts val="0"/>
              </a:spcAft>
              <a:buClr>
                <a:schemeClr val="dk1"/>
              </a:buClr>
              <a:buSzPts val="9600"/>
              <a:buChar char="•"/>
              <a:defRPr sz="9600"/>
            </a:lvl9pPr>
          </a:lstStyle>
          <a:p>
            <a:endParaRPr/>
          </a:p>
        </p:txBody>
      </p:sp>
      <p:sp>
        <p:nvSpPr>
          <p:cNvPr id="61" name="Google Shape;61;p16"/>
          <p:cNvSpPr txBox="1">
            <a:spLocks noGrp="1"/>
          </p:cNvSpPr>
          <p:nvPr>
            <p:ph type="body" idx="2"/>
          </p:nvPr>
        </p:nvSpPr>
        <p:spPr>
          <a:xfrm>
            <a:off x="3401142" y="9875520"/>
            <a:ext cx="15925561" cy="182956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800"/>
              </a:spcBef>
              <a:spcAft>
                <a:spcPts val="0"/>
              </a:spcAft>
              <a:buClr>
                <a:schemeClr val="dk1"/>
              </a:buClr>
              <a:buSzPts val="7680"/>
              <a:buNone/>
              <a:defRPr sz="7680"/>
            </a:lvl1pPr>
            <a:lvl2pPr marL="914400" lvl="1" indent="-228600" algn="l">
              <a:lnSpc>
                <a:spcPct val="90000"/>
              </a:lnSpc>
              <a:spcBef>
                <a:spcPts val="2400"/>
              </a:spcBef>
              <a:spcAft>
                <a:spcPts val="0"/>
              </a:spcAft>
              <a:buClr>
                <a:schemeClr val="dk1"/>
              </a:buClr>
              <a:buSzPts val="6720"/>
              <a:buNone/>
              <a:defRPr sz="6719"/>
            </a:lvl2pPr>
            <a:lvl3pPr marL="1371600" lvl="2" indent="-228600" algn="l">
              <a:lnSpc>
                <a:spcPct val="90000"/>
              </a:lnSpc>
              <a:spcBef>
                <a:spcPts val="2400"/>
              </a:spcBef>
              <a:spcAft>
                <a:spcPts val="0"/>
              </a:spcAft>
              <a:buClr>
                <a:schemeClr val="dk1"/>
              </a:buClr>
              <a:buSzPts val="5760"/>
              <a:buNone/>
              <a:defRPr sz="5760"/>
            </a:lvl3pPr>
            <a:lvl4pPr marL="1828800" lvl="3" indent="-228600" algn="l">
              <a:lnSpc>
                <a:spcPct val="90000"/>
              </a:lnSpc>
              <a:spcBef>
                <a:spcPts val="2400"/>
              </a:spcBef>
              <a:spcAft>
                <a:spcPts val="0"/>
              </a:spcAft>
              <a:buClr>
                <a:schemeClr val="dk1"/>
              </a:buClr>
              <a:buSzPts val="4800"/>
              <a:buNone/>
              <a:defRPr sz="4800"/>
            </a:lvl4pPr>
            <a:lvl5pPr marL="2286000" lvl="4" indent="-228600" algn="l">
              <a:lnSpc>
                <a:spcPct val="90000"/>
              </a:lnSpc>
              <a:spcBef>
                <a:spcPts val="2400"/>
              </a:spcBef>
              <a:spcAft>
                <a:spcPts val="0"/>
              </a:spcAft>
              <a:buClr>
                <a:schemeClr val="dk1"/>
              </a:buClr>
              <a:buSzPts val="4800"/>
              <a:buNone/>
              <a:defRPr sz="4800"/>
            </a:lvl5pPr>
            <a:lvl6pPr marL="2743200" lvl="5" indent="-228600" algn="l">
              <a:lnSpc>
                <a:spcPct val="90000"/>
              </a:lnSpc>
              <a:spcBef>
                <a:spcPts val="2400"/>
              </a:spcBef>
              <a:spcAft>
                <a:spcPts val="0"/>
              </a:spcAft>
              <a:buClr>
                <a:schemeClr val="dk1"/>
              </a:buClr>
              <a:buSzPts val="4800"/>
              <a:buNone/>
              <a:defRPr sz="4800"/>
            </a:lvl6pPr>
            <a:lvl7pPr marL="3200400" lvl="6" indent="-228600" algn="l">
              <a:lnSpc>
                <a:spcPct val="90000"/>
              </a:lnSpc>
              <a:spcBef>
                <a:spcPts val="2400"/>
              </a:spcBef>
              <a:spcAft>
                <a:spcPts val="0"/>
              </a:spcAft>
              <a:buClr>
                <a:schemeClr val="dk1"/>
              </a:buClr>
              <a:buSzPts val="4800"/>
              <a:buNone/>
              <a:defRPr sz="4800"/>
            </a:lvl7pPr>
            <a:lvl8pPr marL="3657600" lvl="7" indent="-228600" algn="l">
              <a:lnSpc>
                <a:spcPct val="90000"/>
              </a:lnSpc>
              <a:spcBef>
                <a:spcPts val="2400"/>
              </a:spcBef>
              <a:spcAft>
                <a:spcPts val="0"/>
              </a:spcAft>
              <a:buClr>
                <a:schemeClr val="dk1"/>
              </a:buClr>
              <a:buSzPts val="4800"/>
              <a:buNone/>
              <a:defRPr sz="4800"/>
            </a:lvl8pPr>
            <a:lvl9pPr marL="4114800" lvl="8" indent="-228600" algn="l">
              <a:lnSpc>
                <a:spcPct val="90000"/>
              </a:lnSpc>
              <a:spcBef>
                <a:spcPts val="2400"/>
              </a:spcBef>
              <a:spcAft>
                <a:spcPts val="0"/>
              </a:spcAft>
              <a:buClr>
                <a:schemeClr val="dk1"/>
              </a:buClr>
              <a:buSzPts val="4800"/>
              <a:buNone/>
              <a:defRPr sz="4800"/>
            </a:lvl9pPr>
          </a:lstStyle>
          <a:p>
            <a:endParaRPr/>
          </a:p>
        </p:txBody>
      </p:sp>
      <p:sp>
        <p:nvSpPr>
          <p:cNvPr id="62" name="Google Shape;62;p16"/>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6"/>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6"/>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401142" y="2194560"/>
            <a:ext cx="15925561" cy="768096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5360"/>
              <a:buFont typeface="Calibri"/>
              <a:buNone/>
              <a:defRPr sz="15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7"/>
          <p:cNvSpPr>
            <a:spLocks noGrp="1"/>
          </p:cNvSpPr>
          <p:nvPr>
            <p:ph type="pic" idx="2"/>
          </p:nvPr>
        </p:nvSpPr>
        <p:spPr>
          <a:xfrm>
            <a:off x="20991911" y="4739647"/>
            <a:ext cx="24997410" cy="233934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4800"/>
              </a:spcBef>
              <a:spcAft>
                <a:spcPts val="0"/>
              </a:spcAft>
              <a:buClr>
                <a:schemeClr val="dk1"/>
              </a:buClr>
              <a:buSzPts val="15360"/>
              <a:buFont typeface="Arial"/>
              <a:buNone/>
              <a:defRPr sz="15360" b="0" i="0" u="none" strike="noStrike" cap="none">
                <a:solidFill>
                  <a:schemeClr val="dk1"/>
                </a:solidFill>
                <a:latin typeface="Calibri"/>
                <a:ea typeface="Calibri"/>
                <a:cs typeface="Calibri"/>
                <a:sym typeface="Calibri"/>
              </a:defRPr>
            </a:lvl1pPr>
            <a:lvl2pPr marR="0" lvl="1" algn="l" rtl="0">
              <a:lnSpc>
                <a:spcPct val="90000"/>
              </a:lnSpc>
              <a:spcBef>
                <a:spcPts val="2400"/>
              </a:spcBef>
              <a:spcAft>
                <a:spcPts val="0"/>
              </a:spcAft>
              <a:buClr>
                <a:schemeClr val="dk1"/>
              </a:buClr>
              <a:buSzPts val="13440"/>
              <a:buFont typeface="Arial"/>
              <a:buNone/>
              <a:defRPr sz="13439" b="0" i="0" u="none" strike="noStrike" cap="none">
                <a:solidFill>
                  <a:schemeClr val="dk1"/>
                </a:solidFill>
                <a:latin typeface="Calibri"/>
                <a:ea typeface="Calibri"/>
                <a:cs typeface="Calibri"/>
                <a:sym typeface="Calibri"/>
              </a:defRPr>
            </a:lvl2pPr>
            <a:lvl3pPr marR="0" lvl="2" algn="l" rtl="0">
              <a:lnSpc>
                <a:spcPct val="90000"/>
              </a:lnSpc>
              <a:spcBef>
                <a:spcPts val="2400"/>
              </a:spcBef>
              <a:spcAft>
                <a:spcPts val="0"/>
              </a:spcAft>
              <a:buClr>
                <a:schemeClr val="dk1"/>
              </a:buClr>
              <a:buSzPts val="11520"/>
              <a:buFont typeface="Arial"/>
              <a:buNone/>
              <a:defRPr sz="11520" b="0" i="0" u="none" strike="noStrike" cap="none">
                <a:solidFill>
                  <a:schemeClr val="dk1"/>
                </a:solidFill>
                <a:latin typeface="Calibri"/>
                <a:ea typeface="Calibri"/>
                <a:cs typeface="Calibri"/>
                <a:sym typeface="Calibri"/>
              </a:defRPr>
            </a:lvl3pPr>
            <a:lvl4pPr marR="0" lvl="3"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4pPr>
            <a:lvl5pPr marR="0" lvl="4"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5pPr>
            <a:lvl6pPr marR="0" lvl="5"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6pPr>
            <a:lvl7pPr marR="0" lvl="6"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7pPr>
            <a:lvl8pPr marR="0" lvl="7"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8pPr>
            <a:lvl9pPr marR="0" lvl="8"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9pPr>
          </a:lstStyle>
          <a:p>
            <a:endParaRPr/>
          </a:p>
        </p:txBody>
      </p:sp>
      <p:sp>
        <p:nvSpPr>
          <p:cNvPr id="68" name="Google Shape;68;p17"/>
          <p:cNvSpPr txBox="1">
            <a:spLocks noGrp="1"/>
          </p:cNvSpPr>
          <p:nvPr>
            <p:ph type="body" idx="1"/>
          </p:nvPr>
        </p:nvSpPr>
        <p:spPr>
          <a:xfrm>
            <a:off x="3401142" y="9875520"/>
            <a:ext cx="15925561" cy="1829562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800"/>
              </a:spcBef>
              <a:spcAft>
                <a:spcPts val="0"/>
              </a:spcAft>
              <a:buClr>
                <a:schemeClr val="dk1"/>
              </a:buClr>
              <a:buSzPts val="7680"/>
              <a:buNone/>
              <a:defRPr sz="7680"/>
            </a:lvl1pPr>
            <a:lvl2pPr marL="914400" lvl="1" indent="-228600" algn="l">
              <a:lnSpc>
                <a:spcPct val="90000"/>
              </a:lnSpc>
              <a:spcBef>
                <a:spcPts val="2400"/>
              </a:spcBef>
              <a:spcAft>
                <a:spcPts val="0"/>
              </a:spcAft>
              <a:buClr>
                <a:schemeClr val="dk1"/>
              </a:buClr>
              <a:buSzPts val="6720"/>
              <a:buNone/>
              <a:defRPr sz="6719"/>
            </a:lvl2pPr>
            <a:lvl3pPr marL="1371600" lvl="2" indent="-228600" algn="l">
              <a:lnSpc>
                <a:spcPct val="90000"/>
              </a:lnSpc>
              <a:spcBef>
                <a:spcPts val="2400"/>
              </a:spcBef>
              <a:spcAft>
                <a:spcPts val="0"/>
              </a:spcAft>
              <a:buClr>
                <a:schemeClr val="dk1"/>
              </a:buClr>
              <a:buSzPts val="5760"/>
              <a:buNone/>
              <a:defRPr sz="5760"/>
            </a:lvl3pPr>
            <a:lvl4pPr marL="1828800" lvl="3" indent="-228600" algn="l">
              <a:lnSpc>
                <a:spcPct val="90000"/>
              </a:lnSpc>
              <a:spcBef>
                <a:spcPts val="2400"/>
              </a:spcBef>
              <a:spcAft>
                <a:spcPts val="0"/>
              </a:spcAft>
              <a:buClr>
                <a:schemeClr val="dk1"/>
              </a:buClr>
              <a:buSzPts val="4800"/>
              <a:buNone/>
              <a:defRPr sz="4800"/>
            </a:lvl4pPr>
            <a:lvl5pPr marL="2286000" lvl="4" indent="-228600" algn="l">
              <a:lnSpc>
                <a:spcPct val="90000"/>
              </a:lnSpc>
              <a:spcBef>
                <a:spcPts val="2400"/>
              </a:spcBef>
              <a:spcAft>
                <a:spcPts val="0"/>
              </a:spcAft>
              <a:buClr>
                <a:schemeClr val="dk1"/>
              </a:buClr>
              <a:buSzPts val="4800"/>
              <a:buNone/>
              <a:defRPr sz="4800"/>
            </a:lvl5pPr>
            <a:lvl6pPr marL="2743200" lvl="5" indent="-228600" algn="l">
              <a:lnSpc>
                <a:spcPct val="90000"/>
              </a:lnSpc>
              <a:spcBef>
                <a:spcPts val="2400"/>
              </a:spcBef>
              <a:spcAft>
                <a:spcPts val="0"/>
              </a:spcAft>
              <a:buClr>
                <a:schemeClr val="dk1"/>
              </a:buClr>
              <a:buSzPts val="4800"/>
              <a:buNone/>
              <a:defRPr sz="4800"/>
            </a:lvl6pPr>
            <a:lvl7pPr marL="3200400" lvl="6" indent="-228600" algn="l">
              <a:lnSpc>
                <a:spcPct val="90000"/>
              </a:lnSpc>
              <a:spcBef>
                <a:spcPts val="2400"/>
              </a:spcBef>
              <a:spcAft>
                <a:spcPts val="0"/>
              </a:spcAft>
              <a:buClr>
                <a:schemeClr val="dk1"/>
              </a:buClr>
              <a:buSzPts val="4800"/>
              <a:buNone/>
              <a:defRPr sz="4800"/>
            </a:lvl7pPr>
            <a:lvl8pPr marL="3657600" lvl="7" indent="-228600" algn="l">
              <a:lnSpc>
                <a:spcPct val="90000"/>
              </a:lnSpc>
              <a:spcBef>
                <a:spcPts val="2400"/>
              </a:spcBef>
              <a:spcAft>
                <a:spcPts val="0"/>
              </a:spcAft>
              <a:buClr>
                <a:schemeClr val="dk1"/>
              </a:buClr>
              <a:buSzPts val="4800"/>
              <a:buNone/>
              <a:defRPr sz="4800"/>
            </a:lvl8pPr>
            <a:lvl9pPr marL="4114800" lvl="8" indent="-228600" algn="l">
              <a:lnSpc>
                <a:spcPct val="90000"/>
              </a:lnSpc>
              <a:spcBef>
                <a:spcPts val="2400"/>
              </a:spcBef>
              <a:spcAft>
                <a:spcPts val="0"/>
              </a:spcAft>
              <a:buClr>
                <a:schemeClr val="dk1"/>
              </a:buClr>
              <a:buSzPts val="4800"/>
              <a:buNone/>
              <a:defRPr sz="4800"/>
            </a:lvl9pPr>
          </a:lstStyle>
          <a:p>
            <a:endParaRPr/>
          </a:p>
        </p:txBody>
      </p:sp>
      <p:sp>
        <p:nvSpPr>
          <p:cNvPr id="69" name="Google Shape;69;p17"/>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7"/>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7"/>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394710" y="1752607"/>
            <a:ext cx="42588181" cy="6362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8"/>
          <p:cNvSpPr txBox="1">
            <a:spLocks noGrp="1"/>
          </p:cNvSpPr>
          <p:nvPr>
            <p:ph type="body" idx="1"/>
          </p:nvPr>
        </p:nvSpPr>
        <p:spPr>
          <a:xfrm rot="5400000">
            <a:off x="14245590" y="-2087879"/>
            <a:ext cx="20886422" cy="4258818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75" name="Google Shape;75;p18"/>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8"/>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8"/>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9"/>
          <p:cNvSpPr txBox="1">
            <a:spLocks noGrp="1"/>
          </p:cNvSpPr>
          <p:nvPr>
            <p:ph type="title"/>
          </p:nvPr>
        </p:nvSpPr>
        <p:spPr>
          <a:xfrm rot="5400000">
            <a:off x="26710960" y="10377488"/>
            <a:ext cx="27896822" cy="106470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9"/>
          <p:cNvSpPr txBox="1">
            <a:spLocks noGrp="1"/>
          </p:cNvSpPr>
          <p:nvPr>
            <p:ph type="body" idx="1"/>
          </p:nvPr>
        </p:nvSpPr>
        <p:spPr>
          <a:xfrm rot="5400000">
            <a:off x="5108259" y="39053"/>
            <a:ext cx="27896822" cy="3132391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81" name="Google Shape;81;p19"/>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9"/>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9"/>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3394710" y="1752607"/>
            <a:ext cx="42588181" cy="6362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21120"/>
              <a:buFont typeface="Calibri"/>
              <a:buNone/>
              <a:defRPr sz="2112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8"/>
          <p:cNvSpPr txBox="1">
            <a:spLocks noGrp="1"/>
          </p:cNvSpPr>
          <p:nvPr>
            <p:ph type="body" idx="1"/>
          </p:nvPr>
        </p:nvSpPr>
        <p:spPr>
          <a:xfrm>
            <a:off x="3394710" y="8763000"/>
            <a:ext cx="42588181" cy="20886422"/>
          </a:xfrm>
          <a:prstGeom prst="rect">
            <a:avLst/>
          </a:prstGeom>
          <a:noFill/>
          <a:ln>
            <a:noFill/>
          </a:ln>
        </p:spPr>
        <p:txBody>
          <a:bodyPr spcFirstLastPara="1" wrap="square" lIns="91425" tIns="45700" rIns="91425" bIns="45700" anchor="t" anchorCtr="0">
            <a:normAutofit/>
          </a:bodyPr>
          <a:lstStyle>
            <a:lvl1pPr marL="457200" marR="0" lvl="0" indent="-1082040" algn="l" rtl="0">
              <a:lnSpc>
                <a:spcPct val="90000"/>
              </a:lnSpc>
              <a:spcBef>
                <a:spcPts val="4800"/>
              </a:spcBef>
              <a:spcAft>
                <a:spcPts val="0"/>
              </a:spcAft>
              <a:buClr>
                <a:schemeClr val="dk1"/>
              </a:buClr>
              <a:buSzPts val="13440"/>
              <a:buFont typeface="Arial"/>
              <a:buChar char="•"/>
              <a:defRPr sz="13439" b="0" i="0" u="none" strike="noStrike" cap="none">
                <a:solidFill>
                  <a:schemeClr val="dk1"/>
                </a:solidFill>
                <a:latin typeface="Calibri"/>
                <a:ea typeface="Calibri"/>
                <a:cs typeface="Calibri"/>
                <a:sym typeface="Calibri"/>
              </a:defRPr>
            </a:lvl1pPr>
            <a:lvl2pPr marL="914400" marR="0" lvl="1" indent="-960120" algn="l" rtl="0">
              <a:lnSpc>
                <a:spcPct val="90000"/>
              </a:lnSpc>
              <a:spcBef>
                <a:spcPts val="2400"/>
              </a:spcBef>
              <a:spcAft>
                <a:spcPts val="0"/>
              </a:spcAft>
              <a:buClr>
                <a:schemeClr val="dk1"/>
              </a:buClr>
              <a:buSzPts val="11520"/>
              <a:buFont typeface="Arial"/>
              <a:buChar char="•"/>
              <a:defRPr sz="11520" b="0" i="0" u="none" strike="noStrike" cap="none">
                <a:solidFill>
                  <a:schemeClr val="dk1"/>
                </a:solidFill>
                <a:latin typeface="Calibri"/>
                <a:ea typeface="Calibri"/>
                <a:cs typeface="Calibri"/>
                <a:sym typeface="Calibri"/>
              </a:defRPr>
            </a:lvl2pPr>
            <a:lvl3pPr marL="1371600" marR="0" lvl="2" indent="-838200" algn="l" rtl="0">
              <a:lnSpc>
                <a:spcPct val="90000"/>
              </a:lnSpc>
              <a:spcBef>
                <a:spcPts val="240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3pPr>
            <a:lvl4pPr marL="1828800" marR="0" lvl="3"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4pPr>
            <a:lvl5pPr marL="2286000" marR="0" lvl="4"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5pPr>
            <a:lvl6pPr marL="2743200" marR="0" lvl="5"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6pPr>
            <a:lvl7pPr marL="3200400" marR="0" lvl="6"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7pPr>
            <a:lvl8pPr marL="3657600" marR="0" lvl="7"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8pPr>
            <a:lvl9pPr marL="4114800" marR="0" lvl="8" indent="-777240"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3394710" y="30510488"/>
            <a:ext cx="11109960" cy="1752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576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16356330" y="30510488"/>
            <a:ext cx="16664939" cy="17526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576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34872931" y="30510488"/>
            <a:ext cx="11109960" cy="17526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5760" b="0" i="0" u="none" strike="noStrike" cap="none">
                <a:solidFill>
                  <a:srgbClr val="888888"/>
                </a:solidFill>
                <a:latin typeface="Calibri"/>
                <a:ea typeface="Calibri"/>
                <a:cs typeface="Calibri"/>
                <a:sym typeface="Calibri"/>
              </a:defRPr>
            </a:lvl1pPr>
            <a:lvl2pPr marL="0" marR="0" lvl="1" indent="0" algn="r" rtl="0">
              <a:spcBef>
                <a:spcPts val="0"/>
              </a:spcBef>
              <a:buNone/>
              <a:defRPr sz="5760" b="0" i="0" u="none" strike="noStrike" cap="none">
                <a:solidFill>
                  <a:srgbClr val="888888"/>
                </a:solidFill>
                <a:latin typeface="Calibri"/>
                <a:ea typeface="Calibri"/>
                <a:cs typeface="Calibri"/>
                <a:sym typeface="Calibri"/>
              </a:defRPr>
            </a:lvl2pPr>
            <a:lvl3pPr marL="0" marR="0" lvl="2" indent="0" algn="r" rtl="0">
              <a:spcBef>
                <a:spcPts val="0"/>
              </a:spcBef>
              <a:buNone/>
              <a:defRPr sz="5760" b="0" i="0" u="none" strike="noStrike" cap="none">
                <a:solidFill>
                  <a:srgbClr val="888888"/>
                </a:solidFill>
                <a:latin typeface="Calibri"/>
                <a:ea typeface="Calibri"/>
                <a:cs typeface="Calibri"/>
                <a:sym typeface="Calibri"/>
              </a:defRPr>
            </a:lvl3pPr>
            <a:lvl4pPr marL="0" marR="0" lvl="3" indent="0" algn="r" rtl="0">
              <a:spcBef>
                <a:spcPts val="0"/>
              </a:spcBef>
              <a:buNone/>
              <a:defRPr sz="5760" b="0" i="0" u="none" strike="noStrike" cap="none">
                <a:solidFill>
                  <a:srgbClr val="888888"/>
                </a:solidFill>
                <a:latin typeface="Calibri"/>
                <a:ea typeface="Calibri"/>
                <a:cs typeface="Calibri"/>
                <a:sym typeface="Calibri"/>
              </a:defRPr>
            </a:lvl4pPr>
            <a:lvl5pPr marL="0" marR="0" lvl="4" indent="0" algn="r" rtl="0">
              <a:spcBef>
                <a:spcPts val="0"/>
              </a:spcBef>
              <a:buNone/>
              <a:defRPr sz="5760" b="0" i="0" u="none" strike="noStrike" cap="none">
                <a:solidFill>
                  <a:srgbClr val="888888"/>
                </a:solidFill>
                <a:latin typeface="Calibri"/>
                <a:ea typeface="Calibri"/>
                <a:cs typeface="Calibri"/>
                <a:sym typeface="Calibri"/>
              </a:defRPr>
            </a:lvl5pPr>
            <a:lvl6pPr marL="0" marR="0" lvl="5" indent="0" algn="r" rtl="0">
              <a:spcBef>
                <a:spcPts val="0"/>
              </a:spcBef>
              <a:buNone/>
              <a:defRPr sz="5760" b="0" i="0" u="none" strike="noStrike" cap="none">
                <a:solidFill>
                  <a:srgbClr val="888888"/>
                </a:solidFill>
                <a:latin typeface="Calibri"/>
                <a:ea typeface="Calibri"/>
                <a:cs typeface="Calibri"/>
                <a:sym typeface="Calibri"/>
              </a:defRPr>
            </a:lvl6pPr>
            <a:lvl7pPr marL="0" marR="0" lvl="6" indent="0" algn="r" rtl="0">
              <a:spcBef>
                <a:spcPts val="0"/>
              </a:spcBef>
              <a:buNone/>
              <a:defRPr sz="5760" b="0" i="0" u="none" strike="noStrike" cap="none">
                <a:solidFill>
                  <a:srgbClr val="888888"/>
                </a:solidFill>
                <a:latin typeface="Calibri"/>
                <a:ea typeface="Calibri"/>
                <a:cs typeface="Calibri"/>
                <a:sym typeface="Calibri"/>
              </a:defRPr>
            </a:lvl7pPr>
            <a:lvl8pPr marL="0" marR="0" lvl="7" indent="0" algn="r" rtl="0">
              <a:spcBef>
                <a:spcPts val="0"/>
              </a:spcBef>
              <a:buNone/>
              <a:defRPr sz="5760" b="0" i="0" u="none" strike="noStrike" cap="none">
                <a:solidFill>
                  <a:srgbClr val="888888"/>
                </a:solidFill>
                <a:latin typeface="Calibri"/>
                <a:ea typeface="Calibri"/>
                <a:cs typeface="Calibri"/>
                <a:sym typeface="Calibri"/>
              </a:defRPr>
            </a:lvl8pPr>
            <a:lvl9pPr marL="0" marR="0" lvl="8" indent="0" algn="r" rtl="0">
              <a:spcBef>
                <a:spcPts val="0"/>
              </a:spcBef>
              <a:buNone/>
              <a:defRPr sz="576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pallavi.patel@cw.bc.ca" TargetMode="External"/><Relationship Id="rId13" Type="http://schemas.openxmlformats.org/officeDocument/2006/relationships/diagramColors" Target="../diagrams/colors1.xml"/><Relationship Id="rId18" Type="http://schemas.openxmlformats.org/officeDocument/2006/relationships/diagramLayout" Target="../diagrams/layout2.xml"/><Relationship Id="rId26" Type="http://schemas.openxmlformats.org/officeDocument/2006/relationships/image" Target="../media/image8.png"/><Relationship Id="rId3" Type="http://schemas.openxmlformats.org/officeDocument/2006/relationships/slideLayout" Target="../slideLayouts/slideLayout1.xml"/><Relationship Id="rId21" Type="http://schemas.microsoft.com/office/2007/relationships/diagramDrawing" Target="../diagrams/drawing2.xml"/><Relationship Id="rId7" Type="http://schemas.openxmlformats.org/officeDocument/2006/relationships/hyperlink" Target="mailto:stephanie.harding@cw.bc.ca" TargetMode="External"/><Relationship Id="rId12" Type="http://schemas.openxmlformats.org/officeDocument/2006/relationships/diagramQuickStyle" Target="../diagrams/quickStyle1.xml"/><Relationship Id="rId17" Type="http://schemas.openxmlformats.org/officeDocument/2006/relationships/diagramData" Target="../diagrams/data2.xml"/><Relationship Id="rId25" Type="http://schemas.openxmlformats.org/officeDocument/2006/relationships/image" Target="../media/image7.png"/><Relationship Id="rId2" Type="http://schemas.openxmlformats.org/officeDocument/2006/relationships/audio" Target="../media/media1.m4a"/><Relationship Id="rId16" Type="http://schemas.openxmlformats.org/officeDocument/2006/relationships/image" Target="../media/image3.png"/><Relationship Id="rId20" Type="http://schemas.openxmlformats.org/officeDocument/2006/relationships/diagramColors" Target="../diagrams/colors2.xml"/><Relationship Id="rId1" Type="http://schemas.microsoft.com/office/2007/relationships/media" Target="../media/media1.m4a"/><Relationship Id="rId6" Type="http://schemas.openxmlformats.org/officeDocument/2006/relationships/hyperlink" Target="mailto:maria.franco@cw.bc.ca" TargetMode="External"/><Relationship Id="rId11" Type="http://schemas.openxmlformats.org/officeDocument/2006/relationships/diagramLayout" Target="../diagrams/layout1.xml"/><Relationship Id="rId24" Type="http://schemas.openxmlformats.org/officeDocument/2006/relationships/image" Target="../media/image6.png"/><Relationship Id="rId5" Type="http://schemas.openxmlformats.org/officeDocument/2006/relationships/hyperlink" Target="mailto:kfan@cw.bc.ca" TargetMode="External"/><Relationship Id="rId15" Type="http://schemas.openxmlformats.org/officeDocument/2006/relationships/image" Target="../media/image2.png"/><Relationship Id="rId23" Type="http://schemas.openxmlformats.org/officeDocument/2006/relationships/image" Target="../media/image5.png"/><Relationship Id="rId10" Type="http://schemas.openxmlformats.org/officeDocument/2006/relationships/diagramData" Target="../diagrams/data1.xml"/><Relationship Id="rId19" Type="http://schemas.openxmlformats.org/officeDocument/2006/relationships/diagramQuickStyle" Target="../diagrams/quickStyle2.xml"/><Relationship Id="rId4" Type="http://schemas.openxmlformats.org/officeDocument/2006/relationships/notesSlide" Target="../notesSlides/notesSlide1.xml"/><Relationship Id="rId9" Type="http://schemas.openxmlformats.org/officeDocument/2006/relationships/image" Target="../media/image1.png"/><Relationship Id="rId14" Type="http://schemas.microsoft.com/office/2007/relationships/diagramDrawing" Target="../diagrams/drawing1.xml"/><Relationship Id="rId22" Type="http://schemas.openxmlformats.org/officeDocument/2006/relationships/image" Target="../media/image4.png"/><Relationship Id="rId27"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Shape 88"/>
        <p:cNvGrpSpPr/>
        <p:nvPr/>
      </p:nvGrpSpPr>
      <p:grpSpPr>
        <a:xfrm>
          <a:off x="0" y="0"/>
          <a:ext cx="0" cy="0"/>
          <a:chOff x="0" y="0"/>
          <a:chExt cx="0" cy="0"/>
        </a:xfrm>
      </p:grpSpPr>
      <p:sp>
        <p:nvSpPr>
          <p:cNvPr id="89" name="Google Shape;89;p1"/>
          <p:cNvSpPr/>
          <p:nvPr/>
        </p:nvSpPr>
        <p:spPr>
          <a:xfrm>
            <a:off x="38029981" y="0"/>
            <a:ext cx="11347619" cy="33009876"/>
          </a:xfrm>
          <a:prstGeom prst="rect">
            <a:avLst/>
          </a:prstGeom>
          <a:solidFill>
            <a:schemeClr val="lt1"/>
          </a:solidFill>
          <a:ln>
            <a:noFill/>
          </a:ln>
        </p:spPr>
        <p:txBody>
          <a:bodyPr spcFirstLastPara="1" wrap="square" lIns="91425" tIns="45700" rIns="91425" bIns="45700" anchor="ctr" anchorCtr="0">
            <a:noAutofit/>
          </a:bodyPr>
          <a:lstStyle/>
          <a:p>
            <a:endParaRPr lang="en-US" altLang="zh-CN" sz="36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en-US" altLang="zh-CN" sz="36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r>
              <a:rPr lang="en-US" altLang="zh-CN" sz="36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       </a:t>
            </a:r>
          </a:p>
          <a:p>
            <a:endPar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en-US" altLang="zh-CN" sz="36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endParaRPr lang="zh-CN" altLang="zh-CN" sz="1800" dirty="0">
              <a:latin typeface="Calibri Light" panose="020F0302020204030204" pitchFamily="34" charset="0"/>
              <a:ea typeface="宋体" panose="02010600030101010101" pitchFamily="2" charset="-122"/>
              <a:cs typeface="Calibri Light" panose="020F0302020204030204" pitchFamily="34" charset="0"/>
            </a:endParaRPr>
          </a:p>
        </p:txBody>
      </p:sp>
      <p:grpSp>
        <p:nvGrpSpPr>
          <p:cNvPr id="53" name="Google Shape;11630;p90">
            <a:extLst>
              <a:ext uri="{FF2B5EF4-FFF2-40B4-BE49-F238E27FC236}">
                <a16:creationId xmlns:a16="http://schemas.microsoft.com/office/drawing/2014/main" id="{FD3594E8-0EED-9A91-4AE7-5CC04E3E458E}"/>
              </a:ext>
            </a:extLst>
          </p:cNvPr>
          <p:cNvGrpSpPr/>
          <p:nvPr/>
        </p:nvGrpSpPr>
        <p:grpSpPr>
          <a:xfrm>
            <a:off x="38241743" y="6472967"/>
            <a:ext cx="10941863" cy="11781778"/>
            <a:chOff x="1748310" y="2433470"/>
            <a:chExt cx="308508" cy="308508"/>
          </a:xfrm>
        </p:grpSpPr>
        <p:sp>
          <p:nvSpPr>
            <p:cNvPr id="54" name="Google Shape;11631;p90">
              <a:extLst>
                <a:ext uri="{FF2B5EF4-FFF2-40B4-BE49-F238E27FC236}">
                  <a16:creationId xmlns:a16="http://schemas.microsoft.com/office/drawing/2014/main" id="{67122D07-2168-1F1B-7B38-9182DE34E00A}"/>
                </a:ext>
              </a:extLst>
            </p:cNvPr>
            <p:cNvSpPr/>
            <p:nvPr/>
          </p:nvSpPr>
          <p:spPr>
            <a:xfrm>
              <a:off x="1748310" y="2433470"/>
              <a:ext cx="308508" cy="308508"/>
            </a:xfrm>
            <a:custGeom>
              <a:avLst/>
              <a:gdLst/>
              <a:ahLst/>
              <a:cxnLst/>
              <a:rect l="l" t="t" r="r" b="b"/>
              <a:pathLst>
                <a:path w="20605" h="20605" extrusionOk="0">
                  <a:moveTo>
                    <a:pt x="905" y="0"/>
                  </a:moveTo>
                  <a:cubicBezTo>
                    <a:pt x="400" y="0"/>
                    <a:pt x="1" y="400"/>
                    <a:pt x="1" y="904"/>
                  </a:cubicBezTo>
                  <a:lnTo>
                    <a:pt x="1" y="19700"/>
                  </a:lnTo>
                  <a:cubicBezTo>
                    <a:pt x="1" y="20205"/>
                    <a:pt x="400" y="20604"/>
                    <a:pt x="905" y="20604"/>
                  </a:cubicBezTo>
                  <a:lnTo>
                    <a:pt x="19701" y="20604"/>
                  </a:lnTo>
                  <a:cubicBezTo>
                    <a:pt x="20184" y="20604"/>
                    <a:pt x="20584" y="20205"/>
                    <a:pt x="20605" y="19721"/>
                  </a:cubicBezTo>
                  <a:lnTo>
                    <a:pt x="20605" y="904"/>
                  </a:lnTo>
                  <a:cubicBezTo>
                    <a:pt x="20605" y="400"/>
                    <a:pt x="20184" y="0"/>
                    <a:pt x="19701" y="0"/>
                  </a:cubicBezTo>
                  <a:close/>
                </a:path>
              </a:pathLst>
            </a:custGeom>
            <a:solidFill>
              <a:schemeClr val="accent1">
                <a:lumMod val="20000"/>
                <a:lumOff val="80000"/>
              </a:schemeClr>
            </a:solidFill>
            <a:ln>
              <a:solidFill>
                <a:schemeClr val="accent1">
                  <a:lumMod val="20000"/>
                  <a:lumOff val="8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11632;p90">
              <a:extLst>
                <a:ext uri="{FF2B5EF4-FFF2-40B4-BE49-F238E27FC236}">
                  <a16:creationId xmlns:a16="http://schemas.microsoft.com/office/drawing/2014/main" id="{E8B2C5E9-EC9B-EBB2-F3B5-BA588E2384CF}"/>
                </a:ext>
              </a:extLst>
            </p:cNvPr>
            <p:cNvSpPr/>
            <p:nvPr/>
          </p:nvSpPr>
          <p:spPr>
            <a:xfrm>
              <a:off x="2045089" y="2441696"/>
              <a:ext cx="11178" cy="300282"/>
            </a:xfrm>
            <a:custGeom>
              <a:avLst/>
              <a:gdLst/>
              <a:ahLst/>
              <a:cxnLst/>
              <a:rect l="l" t="t" r="r" b="b"/>
              <a:pathLst>
                <a:path w="2313" h="20605" extrusionOk="0">
                  <a:moveTo>
                    <a:pt x="0" y="0"/>
                  </a:moveTo>
                  <a:lnTo>
                    <a:pt x="0" y="20604"/>
                  </a:lnTo>
                  <a:lnTo>
                    <a:pt x="1409" y="20604"/>
                  </a:lnTo>
                  <a:cubicBezTo>
                    <a:pt x="1892" y="20604"/>
                    <a:pt x="2313" y="20205"/>
                    <a:pt x="2313" y="19700"/>
                  </a:cubicBezTo>
                  <a:lnTo>
                    <a:pt x="2313" y="904"/>
                  </a:lnTo>
                  <a:cubicBezTo>
                    <a:pt x="2313" y="400"/>
                    <a:pt x="1892" y="0"/>
                    <a:pt x="140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11633;p90">
              <a:extLst>
                <a:ext uri="{FF2B5EF4-FFF2-40B4-BE49-F238E27FC236}">
                  <a16:creationId xmlns:a16="http://schemas.microsoft.com/office/drawing/2014/main" id="{2556BD09-98F0-E036-381D-F9C2852BB22E}"/>
                </a:ext>
              </a:extLst>
            </p:cNvPr>
            <p:cNvSpPr/>
            <p:nvPr/>
          </p:nvSpPr>
          <p:spPr>
            <a:xfrm>
              <a:off x="1749004" y="2433470"/>
              <a:ext cx="307263" cy="29619"/>
            </a:xfrm>
            <a:custGeom>
              <a:avLst/>
              <a:gdLst/>
              <a:ahLst/>
              <a:cxnLst/>
              <a:rect l="l" t="t" r="r" b="b"/>
              <a:pathLst>
                <a:path w="20605" h="3722" extrusionOk="0">
                  <a:moveTo>
                    <a:pt x="905" y="0"/>
                  </a:moveTo>
                  <a:cubicBezTo>
                    <a:pt x="400" y="0"/>
                    <a:pt x="1" y="400"/>
                    <a:pt x="1" y="904"/>
                  </a:cubicBezTo>
                  <a:lnTo>
                    <a:pt x="1" y="3721"/>
                  </a:lnTo>
                  <a:lnTo>
                    <a:pt x="20605" y="3721"/>
                  </a:lnTo>
                  <a:lnTo>
                    <a:pt x="20605" y="904"/>
                  </a:lnTo>
                  <a:cubicBezTo>
                    <a:pt x="20605" y="400"/>
                    <a:pt x="20184" y="0"/>
                    <a:pt x="19701"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4800" dirty="0" smtClean="0">
                  <a:solidFill>
                    <a:schemeClr val="bg1"/>
                  </a:solidFill>
                  <a:latin typeface="+mj-lt"/>
                </a:rPr>
                <a:t> </a:t>
              </a:r>
              <a:endParaRPr sz="4800" dirty="0">
                <a:solidFill>
                  <a:schemeClr val="bg1"/>
                </a:solidFill>
                <a:latin typeface="+mj-lt"/>
              </a:endParaRPr>
            </a:p>
          </p:txBody>
        </p:sp>
      </p:grpSp>
      <p:sp>
        <p:nvSpPr>
          <p:cNvPr id="107" name="Google Shape;9010;p85">
            <a:extLst>
              <a:ext uri="{FF2B5EF4-FFF2-40B4-BE49-F238E27FC236}">
                <a16:creationId xmlns:a16="http://schemas.microsoft.com/office/drawing/2014/main" id="{8EC2E8E9-AE62-1E75-DAA1-18C358E2E562}"/>
              </a:ext>
            </a:extLst>
          </p:cNvPr>
          <p:cNvSpPr/>
          <p:nvPr/>
        </p:nvSpPr>
        <p:spPr>
          <a:xfrm>
            <a:off x="19251951" y="8387222"/>
            <a:ext cx="17863884" cy="5015110"/>
          </a:xfrm>
          <a:custGeom>
            <a:avLst/>
            <a:gdLst/>
            <a:ahLst/>
            <a:cxnLst/>
            <a:rect l="l" t="t" r="r" b="b"/>
            <a:pathLst>
              <a:path w="37119" h="21444" extrusionOk="0">
                <a:moveTo>
                  <a:pt x="4947" y="1"/>
                </a:moveTo>
                <a:cubicBezTo>
                  <a:pt x="2215" y="1"/>
                  <a:pt x="1" y="2678"/>
                  <a:pt x="1" y="5983"/>
                </a:cubicBezTo>
                <a:lnTo>
                  <a:pt x="1" y="15461"/>
                </a:lnTo>
                <a:cubicBezTo>
                  <a:pt x="1" y="18766"/>
                  <a:pt x="2215" y="21443"/>
                  <a:pt x="4947" y="21443"/>
                </a:cubicBezTo>
                <a:lnTo>
                  <a:pt x="32168" y="21443"/>
                </a:lnTo>
                <a:cubicBezTo>
                  <a:pt x="34901" y="21443"/>
                  <a:pt x="37118" y="18766"/>
                  <a:pt x="37118" y="15461"/>
                </a:cubicBezTo>
                <a:lnTo>
                  <a:pt x="37118" y="5983"/>
                </a:lnTo>
                <a:cubicBezTo>
                  <a:pt x="37118" y="2678"/>
                  <a:pt x="34901" y="1"/>
                  <a:pt x="32168" y="1"/>
                </a:cubicBezTo>
                <a:close/>
              </a:path>
            </a:pathLst>
          </a:custGeom>
          <a:solidFill>
            <a:srgbClr val="FF9933"/>
          </a:solidFill>
          <a:ln w="9525" cap="flat" cmpd="sng">
            <a:noFill/>
            <a:prstDash val="solid"/>
            <a:miter lim="36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smtClean="0"/>
              <a:t>111</a:t>
            </a:r>
            <a:endParaRPr dirty="0"/>
          </a:p>
        </p:txBody>
      </p:sp>
      <p:sp>
        <p:nvSpPr>
          <p:cNvPr id="105" name="Google Shape;9010;p85">
            <a:extLst>
              <a:ext uri="{FF2B5EF4-FFF2-40B4-BE49-F238E27FC236}">
                <a16:creationId xmlns:a16="http://schemas.microsoft.com/office/drawing/2014/main" id="{8EC2E8E9-AE62-1E75-DAA1-18C358E2E562}"/>
              </a:ext>
            </a:extLst>
          </p:cNvPr>
          <p:cNvSpPr/>
          <p:nvPr/>
        </p:nvSpPr>
        <p:spPr>
          <a:xfrm>
            <a:off x="18846031" y="13658667"/>
            <a:ext cx="17952917" cy="3916326"/>
          </a:xfrm>
          <a:custGeom>
            <a:avLst/>
            <a:gdLst/>
            <a:ahLst/>
            <a:cxnLst/>
            <a:rect l="l" t="t" r="r" b="b"/>
            <a:pathLst>
              <a:path w="37119" h="21444" extrusionOk="0">
                <a:moveTo>
                  <a:pt x="4947" y="1"/>
                </a:moveTo>
                <a:cubicBezTo>
                  <a:pt x="2215" y="1"/>
                  <a:pt x="1" y="2678"/>
                  <a:pt x="1" y="5983"/>
                </a:cubicBezTo>
                <a:lnTo>
                  <a:pt x="1" y="15461"/>
                </a:lnTo>
                <a:cubicBezTo>
                  <a:pt x="1" y="18766"/>
                  <a:pt x="2215" y="21443"/>
                  <a:pt x="4947" y="21443"/>
                </a:cubicBezTo>
                <a:lnTo>
                  <a:pt x="32168" y="21443"/>
                </a:lnTo>
                <a:cubicBezTo>
                  <a:pt x="34901" y="21443"/>
                  <a:pt x="37118" y="18766"/>
                  <a:pt x="37118" y="15461"/>
                </a:cubicBezTo>
                <a:lnTo>
                  <a:pt x="37118" y="5983"/>
                </a:lnTo>
                <a:cubicBezTo>
                  <a:pt x="37118" y="2678"/>
                  <a:pt x="34901" y="1"/>
                  <a:pt x="32168" y="1"/>
                </a:cubicBezTo>
                <a:close/>
              </a:path>
            </a:pathLst>
          </a:custGeom>
          <a:solidFill>
            <a:schemeClr val="accent4">
              <a:lumMod val="60000"/>
              <a:lumOff val="40000"/>
            </a:schemeClr>
          </a:solidFill>
          <a:ln w="9525" cap="flat" cmpd="sng">
            <a:noFill/>
            <a:prstDash val="solid"/>
            <a:miter lim="36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0" name="Google Shape;90;p1"/>
          <p:cNvSpPr/>
          <p:nvPr/>
        </p:nvSpPr>
        <p:spPr>
          <a:xfrm>
            <a:off x="19406" y="2025372"/>
            <a:ext cx="11571511" cy="308921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altLang="zh-CN" sz="1800" smtClean="0">
                <a:solidFill>
                  <a:schemeClr val="lt1"/>
                </a:solidFill>
                <a:latin typeface="Calibri"/>
                <a:ea typeface="Calibri"/>
                <a:cs typeface="Calibri"/>
                <a:sym typeface="Calibri"/>
              </a:rPr>
              <a:t>ds</a:t>
            </a:r>
            <a:endParaRPr lang="zh-CN" altLang="en-US" sz="1800" dirty="0">
              <a:solidFill>
                <a:schemeClr val="lt1"/>
              </a:solidFill>
              <a:latin typeface="Calibri"/>
              <a:ea typeface="Calibri"/>
              <a:cs typeface="Calibri"/>
              <a:sym typeface="Calibri"/>
            </a:endParaRPr>
          </a:p>
        </p:txBody>
      </p:sp>
      <p:sp>
        <p:nvSpPr>
          <p:cNvPr id="91" name="Google Shape;91;p1"/>
          <p:cNvSpPr txBox="1">
            <a:spLocks noGrp="1"/>
          </p:cNvSpPr>
          <p:nvPr>
            <p:ph type="ctrTitle"/>
          </p:nvPr>
        </p:nvSpPr>
        <p:spPr>
          <a:xfrm>
            <a:off x="11680592" y="17406217"/>
            <a:ext cx="26396194" cy="1530690"/>
          </a:xfrm>
          <a:prstGeom prst="rect">
            <a:avLst/>
          </a:prstGeom>
          <a:noFill/>
          <a:ln>
            <a:noFill/>
          </a:ln>
        </p:spPr>
        <p:txBody>
          <a:bodyPr spcFirstLastPara="1" wrap="square" lIns="91425" tIns="45700" rIns="91425" bIns="45700" anchor="t" anchorCtr="0">
            <a:noAutofit/>
          </a:bodyPr>
          <a:lstStyle/>
          <a:p>
            <a:r>
              <a:rPr lang="en-US" altLang="zh-CN" sz="3200" dirty="0">
                <a:solidFill>
                  <a:schemeClr val="bg1"/>
                </a:solidFill>
                <a:effectLst/>
                <a:latin typeface="Calibri Light" panose="020F0302020204030204" pitchFamily="34" charset="0"/>
                <a:ea typeface="宋体" panose="02010600030101010101" pitchFamily="2" charset="-122"/>
              </a:rPr>
              <a:t> </a:t>
            </a:r>
            <a:r>
              <a:rPr lang="en-US" altLang="zh-CN" sz="3200" b="1" dirty="0">
                <a:solidFill>
                  <a:schemeClr val="bg1"/>
                </a:solidFill>
                <a:effectLst/>
                <a:latin typeface="Calibri Light" panose="020F0302020204030204" pitchFamily="34" charset="0"/>
                <a:ea typeface="宋体" panose="02010600030101010101" pitchFamily="2" charset="-122"/>
              </a:rPr>
              <a:t/>
            </a:r>
            <a:br>
              <a:rPr lang="en-US" altLang="zh-CN" sz="3200" b="1" dirty="0">
                <a:solidFill>
                  <a:schemeClr val="bg1"/>
                </a:solidFill>
                <a:effectLst/>
                <a:latin typeface="Calibri Light" panose="020F0302020204030204" pitchFamily="34" charset="0"/>
                <a:ea typeface="宋体" panose="02010600030101010101" pitchFamily="2" charset="-122"/>
              </a:rPr>
            </a:br>
            <a:r>
              <a:rPr lang="en-US" altLang="zh-CN" sz="3200" b="1" dirty="0" smtClean="0">
                <a:solidFill>
                  <a:schemeClr val="bg1"/>
                </a:solidFill>
                <a:effectLst/>
                <a:latin typeface="Calibri Light" panose="020F0302020204030204" pitchFamily="34" charset="0"/>
                <a:ea typeface="宋体" panose="02010600030101010101" pitchFamily="2" charset="-122"/>
              </a:rPr>
              <a:t>T</a:t>
            </a:r>
            <a:r>
              <a:rPr lang="en-US" altLang="zh-CN" sz="3200" dirty="0" smtClean="0">
                <a:solidFill>
                  <a:schemeClr val="bg1"/>
                </a:solidFill>
                <a:effectLst/>
                <a:latin typeface="Calibri Light" panose="020F0302020204030204" pitchFamily="34" charset="0"/>
                <a:ea typeface="宋体" panose="02010600030101010101" pitchFamily="2" charset="-122"/>
              </a:rPr>
              <a:t>hemes identified by the BCCH OR’ educators from the responses and aligned the information with the Transition Framework by </a:t>
            </a:r>
            <a:r>
              <a:rPr lang="en-US" altLang="zh-CN" sz="3200" dirty="0" err="1" smtClean="0">
                <a:solidFill>
                  <a:schemeClr val="bg1"/>
                </a:solidFill>
                <a:effectLst/>
                <a:latin typeface="Calibri Light" panose="020F0302020204030204" pitchFamily="34" charset="0"/>
                <a:ea typeface="宋体" panose="02010600030101010101" pitchFamily="2" charset="-122"/>
              </a:rPr>
              <a:t>Duchscher</a:t>
            </a:r>
            <a:r>
              <a:rPr lang="en-US" altLang="zh-CN" sz="3200" dirty="0" smtClean="0">
                <a:solidFill>
                  <a:schemeClr val="bg1"/>
                </a:solidFill>
                <a:effectLst/>
                <a:latin typeface="Calibri Light" panose="020F0302020204030204" pitchFamily="34" charset="0"/>
                <a:ea typeface="宋体" panose="02010600030101010101" pitchFamily="2" charset="-122"/>
              </a:rPr>
              <a:t> &amp; </a:t>
            </a:r>
            <a:r>
              <a:rPr lang="en-US" altLang="zh-CN" sz="3200" dirty="0" err="1" smtClean="0">
                <a:solidFill>
                  <a:schemeClr val="bg1"/>
                </a:solidFill>
                <a:effectLst/>
                <a:latin typeface="Calibri Light" panose="020F0302020204030204" pitchFamily="34" charset="0"/>
                <a:ea typeface="宋体" panose="02010600030101010101" pitchFamily="2" charset="-122"/>
              </a:rPr>
              <a:t>Windey</a:t>
            </a:r>
            <a:r>
              <a:rPr lang="en-US" altLang="zh-CN" sz="3200" dirty="0" smtClean="0">
                <a:solidFill>
                  <a:schemeClr val="bg1"/>
                </a:solidFill>
                <a:effectLst/>
                <a:latin typeface="Calibri Light" panose="020F0302020204030204" pitchFamily="34" charset="0"/>
                <a:ea typeface="宋体" panose="02010600030101010101" pitchFamily="2" charset="-122"/>
              </a:rPr>
              <a:t> (2018).</a:t>
            </a:r>
            <a:r>
              <a:rPr lang="en-US" altLang="zh-CN" sz="4000" dirty="0">
                <a:solidFill>
                  <a:schemeClr val="bg1"/>
                </a:solidFill>
                <a:effectLst/>
                <a:latin typeface="Calibri Light" panose="020F0302020204030204" pitchFamily="34" charset="0"/>
                <a:ea typeface="宋体" panose="02010600030101010101" pitchFamily="2" charset="-122"/>
              </a:rPr>
              <a:t/>
            </a:r>
            <a:br>
              <a:rPr lang="en-US" altLang="zh-CN" sz="4000" dirty="0">
                <a:solidFill>
                  <a:schemeClr val="bg1"/>
                </a:solidFill>
                <a:effectLst/>
                <a:latin typeface="Calibri Light" panose="020F0302020204030204" pitchFamily="34" charset="0"/>
                <a:ea typeface="宋体" panose="02010600030101010101" pitchFamily="2" charset="-122"/>
              </a:rPr>
            </a:br>
            <a:endParaRPr lang="zh-CN" altLang="zh-CN" sz="4000" dirty="0">
              <a:solidFill>
                <a:schemeClr val="bg1"/>
              </a:solidFill>
              <a:effectLst/>
              <a:latin typeface="Times New Roman" panose="02020603050405020304" pitchFamily="18" charset="0"/>
              <a:ea typeface="宋体" panose="02010600030101010101" pitchFamily="2" charset="-122"/>
            </a:endParaRPr>
          </a:p>
        </p:txBody>
      </p:sp>
      <p:sp>
        <p:nvSpPr>
          <p:cNvPr id="96" name="Google Shape;96;p1"/>
          <p:cNvSpPr/>
          <p:nvPr/>
        </p:nvSpPr>
        <p:spPr>
          <a:xfrm>
            <a:off x="221941" y="2887151"/>
            <a:ext cx="1670876" cy="1590801"/>
          </a:xfrm>
          <a:prstGeom prst="rect">
            <a:avLst/>
          </a:prstGeom>
          <a:solidFill>
            <a:schemeClr val="accent1">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8" name="Google Shape;98;p1"/>
          <p:cNvSpPr/>
          <p:nvPr/>
        </p:nvSpPr>
        <p:spPr>
          <a:xfrm>
            <a:off x="661637" y="3403509"/>
            <a:ext cx="794104" cy="738508"/>
          </a:xfrm>
          <a:custGeom>
            <a:avLst/>
            <a:gdLst/>
            <a:ahLst/>
            <a:cxnLst/>
            <a:rect l="l" t="t" r="r" b="b"/>
            <a:pathLst>
              <a:path w="327663" h="335196" extrusionOk="0">
                <a:moveTo>
                  <a:pt x="310594" y="219906"/>
                </a:moveTo>
                <a:cubicBezTo>
                  <a:pt x="287243" y="179983"/>
                  <a:pt x="246568" y="176217"/>
                  <a:pt x="246568" y="176217"/>
                </a:cubicBezTo>
                <a:lnTo>
                  <a:pt x="212295" y="176217"/>
                </a:lnTo>
                <a:cubicBezTo>
                  <a:pt x="198360" y="184126"/>
                  <a:pt x="182541" y="189022"/>
                  <a:pt x="165217" y="189022"/>
                </a:cubicBezTo>
                <a:cubicBezTo>
                  <a:pt x="147892" y="189022"/>
                  <a:pt x="132074" y="184503"/>
                  <a:pt x="118138" y="176217"/>
                </a:cubicBezTo>
                <a:lnTo>
                  <a:pt x="83866" y="176217"/>
                </a:lnTo>
                <a:cubicBezTo>
                  <a:pt x="83866" y="176217"/>
                  <a:pt x="43190" y="179983"/>
                  <a:pt x="19839" y="219906"/>
                </a:cubicBezTo>
                <a:cubicBezTo>
                  <a:pt x="-2758" y="259828"/>
                  <a:pt x="1385" y="299750"/>
                  <a:pt x="1385" y="299750"/>
                </a:cubicBezTo>
                <a:cubicBezTo>
                  <a:pt x="1385" y="299750"/>
                  <a:pt x="37164" y="335529"/>
                  <a:pt x="165970" y="335529"/>
                </a:cubicBezTo>
                <a:cubicBezTo>
                  <a:pt x="294776" y="335529"/>
                  <a:pt x="329802" y="299750"/>
                  <a:pt x="329802" y="299750"/>
                </a:cubicBezTo>
                <a:cubicBezTo>
                  <a:pt x="329802" y="299750"/>
                  <a:pt x="333945" y="259828"/>
                  <a:pt x="310594" y="219906"/>
                </a:cubicBezTo>
                <a:close/>
                <a:moveTo>
                  <a:pt x="165593" y="154749"/>
                </a:moveTo>
                <a:cubicBezTo>
                  <a:pt x="208152" y="154749"/>
                  <a:pt x="242425" y="120477"/>
                  <a:pt x="242425" y="77918"/>
                </a:cubicBezTo>
                <a:cubicBezTo>
                  <a:pt x="242425" y="35359"/>
                  <a:pt x="208152" y="1086"/>
                  <a:pt x="165593" y="1086"/>
                </a:cubicBezTo>
                <a:cubicBezTo>
                  <a:pt x="123035" y="1086"/>
                  <a:pt x="88762" y="35736"/>
                  <a:pt x="88762" y="77918"/>
                </a:cubicBezTo>
                <a:cubicBezTo>
                  <a:pt x="88762" y="120477"/>
                  <a:pt x="123035" y="154749"/>
                  <a:pt x="165593" y="154749"/>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1"/>
          <p:cNvSpPr/>
          <p:nvPr/>
        </p:nvSpPr>
        <p:spPr>
          <a:xfrm>
            <a:off x="2228517" y="2454192"/>
            <a:ext cx="9484337" cy="2382150"/>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3600" dirty="0" smtClean="0">
                <a:solidFill>
                  <a:srgbClr val="7F7F7F"/>
                </a:solidFill>
                <a:latin typeface="+mj-lt"/>
                <a:ea typeface="Lato"/>
                <a:cs typeface="Lato"/>
                <a:sym typeface="Lato"/>
              </a:rPr>
              <a:t>PRESENTERS:</a:t>
            </a:r>
            <a:r>
              <a:rPr lang="en-US" sz="3600" b="1" dirty="0" smtClean="0">
                <a:solidFill>
                  <a:schemeClr val="dk1"/>
                </a:solidFill>
                <a:latin typeface="+mj-lt"/>
                <a:ea typeface="Lato"/>
                <a:cs typeface="Lato"/>
                <a:sym typeface="Lato"/>
              </a:rPr>
              <a:t> </a:t>
            </a:r>
            <a:endParaRPr dirty="0">
              <a:latin typeface="+mj-lt"/>
            </a:endParaRPr>
          </a:p>
          <a:p>
            <a:pPr marL="0" marR="0" lvl="0" indent="0" algn="l" rtl="0">
              <a:lnSpc>
                <a:spcPct val="120000"/>
              </a:lnSpc>
              <a:spcBef>
                <a:spcPts val="0"/>
              </a:spcBef>
              <a:spcAft>
                <a:spcPts val="0"/>
              </a:spcAft>
              <a:buNone/>
            </a:pPr>
            <a:r>
              <a:rPr lang="en-US" sz="4400" b="1" dirty="0" smtClean="0">
                <a:solidFill>
                  <a:schemeClr val="dk1"/>
                </a:solidFill>
                <a:latin typeface="+mj-lt"/>
                <a:ea typeface="Lato"/>
                <a:cs typeface="Lato"/>
                <a:sym typeface="Lato"/>
              </a:rPr>
              <a:t>Fan, Karina; Franco, Maria; Harding, Stephanie; Patel, Pallavi</a:t>
            </a:r>
            <a:endParaRPr lang="en-US" dirty="0">
              <a:latin typeface="+mj-lt"/>
              <a:ea typeface="Lato"/>
            </a:endParaRPr>
          </a:p>
        </p:txBody>
      </p:sp>
      <p:sp>
        <p:nvSpPr>
          <p:cNvPr id="101" name="Google Shape;101;p1"/>
          <p:cNvSpPr txBox="1"/>
          <p:nvPr/>
        </p:nvSpPr>
        <p:spPr>
          <a:xfrm>
            <a:off x="40044337" y="27360969"/>
            <a:ext cx="9108139" cy="2554505"/>
          </a:xfrm>
          <a:prstGeom prst="rect">
            <a:avLst/>
          </a:prstGeom>
          <a:noFill/>
          <a:ln>
            <a:noFill/>
          </a:ln>
        </p:spPr>
        <p:txBody>
          <a:bodyPr spcFirstLastPara="1" wrap="square" lIns="91425" tIns="45700" rIns="91425" bIns="45700" anchor="t" anchorCtr="0">
            <a:spAutoFit/>
          </a:bodyPr>
          <a:lstStyle/>
          <a:p>
            <a:pPr marL="342900" lvl="0" indent="-342900">
              <a:buFont typeface="Symbol" panose="05050102010706020507" pitchFamily="18" charset="2"/>
              <a:buChar char=""/>
            </a:pPr>
            <a:r>
              <a:rPr lang="en-US" altLang="zh-CN" sz="3200" dirty="0" smtClean="0">
                <a:solidFill>
                  <a:srgbClr val="44546A"/>
                </a:solidFill>
                <a:effectLst/>
                <a:latin typeface="Calibri Light" panose="020F0302020204030204" pitchFamily="34" charset="0"/>
                <a:ea typeface="宋体" panose="02010600030101010101" pitchFamily="2" charset="-122"/>
              </a:rPr>
              <a:t>Fan, Karina RN, </a:t>
            </a:r>
            <a:r>
              <a:rPr lang="en-US" altLang="zh-CN" sz="3200" u="sng" dirty="0" smtClean="0">
                <a:solidFill>
                  <a:srgbClr val="0563C1"/>
                </a:solidFill>
                <a:effectLst/>
                <a:latin typeface="Calibri Light" panose="020F0302020204030204" pitchFamily="34" charset="0"/>
                <a:ea typeface="宋体" panose="02010600030101010101" pitchFamily="2" charset="-122"/>
                <a:hlinkClick r:id="rId5"/>
              </a:rPr>
              <a:t>kfan@cw.bc.ca</a:t>
            </a:r>
            <a:endParaRPr lang="en-US" altLang="zh-CN" sz="3200" u="sng" dirty="0" smtClean="0">
              <a:solidFill>
                <a:srgbClr val="0563C1"/>
              </a:solidFill>
              <a:effectLst/>
              <a:latin typeface="Calibri Light" panose="020F0302020204030204" pitchFamily="34" charset="0"/>
              <a:ea typeface="宋体" panose="02010600030101010101" pitchFamily="2" charset="-122"/>
            </a:endParaRPr>
          </a:p>
          <a:p>
            <a:pPr marL="342900" indent="-342900">
              <a:buFont typeface="Symbol" panose="05050102010706020507" pitchFamily="18" charset="2"/>
              <a:buChar char=""/>
            </a:pPr>
            <a:r>
              <a:rPr lang="en-US" altLang="zh-CN" sz="3200" dirty="0" smtClean="0">
                <a:solidFill>
                  <a:srgbClr val="44546A"/>
                </a:solidFill>
                <a:latin typeface="Calibri Light" panose="020F0302020204030204" pitchFamily="34" charset="0"/>
                <a:ea typeface="宋体" panose="02010600030101010101" pitchFamily="2" charset="-122"/>
              </a:rPr>
              <a:t>Franco, Maria </a:t>
            </a:r>
            <a:r>
              <a:rPr lang="en-US" altLang="zh-CN" sz="3200" dirty="0">
                <a:solidFill>
                  <a:srgbClr val="44546A"/>
                </a:solidFill>
                <a:latin typeface="Calibri Light" panose="020F0302020204030204" pitchFamily="34" charset="0"/>
                <a:ea typeface="宋体" panose="02010600030101010101" pitchFamily="2" charset="-122"/>
              </a:rPr>
              <a:t>RN, CPN(C), </a:t>
            </a:r>
            <a:r>
              <a:rPr lang="en-US" altLang="zh-CN" sz="3200" u="sng" dirty="0">
                <a:solidFill>
                  <a:srgbClr val="0563C1"/>
                </a:solidFill>
                <a:latin typeface="Calibri Light" panose="020F0302020204030204" pitchFamily="34" charset="0"/>
                <a:ea typeface="宋体" panose="02010600030101010101" pitchFamily="2" charset="-122"/>
                <a:hlinkClick r:id="rId6"/>
              </a:rPr>
              <a:t>maria.franco@cw.bc.ca</a:t>
            </a:r>
            <a:r>
              <a:rPr lang="en-US" altLang="zh-CN" sz="3200" dirty="0">
                <a:solidFill>
                  <a:srgbClr val="44546A"/>
                </a:solidFill>
                <a:latin typeface="Calibri Light" panose="020F0302020204030204" pitchFamily="34" charset="0"/>
                <a:ea typeface="宋体" panose="02010600030101010101" pitchFamily="2" charset="-122"/>
              </a:rPr>
              <a:t>, </a:t>
            </a:r>
          </a:p>
          <a:p>
            <a:pPr marL="342900" indent="-342900">
              <a:buFont typeface="Symbol" panose="05050102010706020507" pitchFamily="18" charset="2"/>
              <a:buChar char=""/>
            </a:pPr>
            <a:r>
              <a:rPr lang="en-US" altLang="zh-CN" sz="3200" dirty="0" smtClean="0">
                <a:solidFill>
                  <a:srgbClr val="44546A"/>
                </a:solidFill>
                <a:latin typeface="Calibri Light" panose="020F0302020204030204" pitchFamily="34" charset="0"/>
                <a:ea typeface="宋体" panose="02010600030101010101" pitchFamily="2" charset="-122"/>
              </a:rPr>
              <a:t>Harding, Stephanie, </a:t>
            </a:r>
            <a:r>
              <a:rPr lang="en-US" altLang="zh-CN" sz="3200" dirty="0">
                <a:solidFill>
                  <a:srgbClr val="44546A"/>
                </a:solidFill>
                <a:latin typeface="Calibri Light" panose="020F0302020204030204" pitchFamily="34" charset="0"/>
                <a:ea typeface="宋体" panose="02010600030101010101" pitchFamily="2" charset="-122"/>
              </a:rPr>
              <a:t>RN, CPN(C), </a:t>
            </a:r>
            <a:r>
              <a:rPr lang="en-US" altLang="zh-CN" sz="3200" u="sng" dirty="0">
                <a:solidFill>
                  <a:srgbClr val="0563C1"/>
                </a:solidFill>
                <a:latin typeface="Calibri Light" panose="020F0302020204030204" pitchFamily="34" charset="0"/>
                <a:ea typeface="宋体" panose="02010600030101010101" pitchFamily="2" charset="-122"/>
                <a:hlinkClick r:id="rId7"/>
              </a:rPr>
              <a:t>stephanie.harding@cw.bc.ca</a:t>
            </a:r>
            <a:r>
              <a:rPr lang="en-US" altLang="zh-CN" sz="3200" dirty="0">
                <a:solidFill>
                  <a:srgbClr val="44546A"/>
                </a:solidFill>
                <a:latin typeface="Calibri Light" panose="020F0302020204030204" pitchFamily="34" charset="0"/>
                <a:ea typeface="宋体" panose="02010600030101010101" pitchFamily="2" charset="-122"/>
              </a:rPr>
              <a:t> </a:t>
            </a:r>
          </a:p>
          <a:p>
            <a:pPr marL="342900" lvl="0" indent="-342900">
              <a:buFont typeface="Symbol" panose="05050102010706020507" pitchFamily="18" charset="2"/>
              <a:buChar char=""/>
            </a:pPr>
            <a:r>
              <a:rPr lang="en-US" altLang="zh-CN" sz="3200" dirty="0">
                <a:solidFill>
                  <a:srgbClr val="44546A"/>
                </a:solidFill>
                <a:latin typeface="Calibri Light" panose="020F0302020204030204" pitchFamily="34" charset="0"/>
                <a:ea typeface="宋体" panose="02010600030101010101" pitchFamily="2" charset="-122"/>
              </a:rPr>
              <a:t>Patel, Pallavi </a:t>
            </a:r>
            <a:r>
              <a:rPr lang="en-US" altLang="zh-CN" sz="3200" dirty="0" smtClean="0">
                <a:solidFill>
                  <a:srgbClr val="44546A"/>
                </a:solidFill>
                <a:effectLst/>
                <a:latin typeface="Calibri Light" panose="020F0302020204030204" pitchFamily="34" charset="0"/>
                <a:ea typeface="宋体" panose="02010600030101010101" pitchFamily="2" charset="-122"/>
              </a:rPr>
              <a:t>RN, MHLP, </a:t>
            </a:r>
            <a:r>
              <a:rPr lang="en-US" altLang="zh-CN" sz="3200" u="sng" dirty="0" smtClean="0">
                <a:solidFill>
                  <a:srgbClr val="0563C1"/>
                </a:solidFill>
                <a:effectLst/>
                <a:latin typeface="Calibri Light" panose="020F0302020204030204" pitchFamily="34" charset="0"/>
                <a:ea typeface="宋体" panose="02010600030101010101" pitchFamily="2" charset="-122"/>
                <a:hlinkClick r:id="rId8"/>
              </a:rPr>
              <a:t>pallavi.patel@cw.bc.ca</a:t>
            </a:r>
            <a:endParaRPr lang="zh-CN" altLang="zh-CN" sz="3200" dirty="0">
              <a:effectLst/>
              <a:latin typeface="Times New Roman" panose="02020603050405020304" pitchFamily="18" charset="0"/>
              <a:ea typeface="宋体" panose="02010600030101010101" pitchFamily="2" charset="-122"/>
            </a:endParaRPr>
          </a:p>
        </p:txBody>
      </p:sp>
      <p:sp>
        <p:nvSpPr>
          <p:cNvPr id="102" name="Google Shape;102;p1"/>
          <p:cNvSpPr/>
          <p:nvPr/>
        </p:nvSpPr>
        <p:spPr>
          <a:xfrm>
            <a:off x="39096723" y="28470623"/>
            <a:ext cx="360430" cy="335196"/>
          </a:xfrm>
          <a:custGeom>
            <a:avLst/>
            <a:gdLst/>
            <a:ahLst/>
            <a:cxnLst/>
            <a:rect l="l" t="t" r="r" b="b"/>
            <a:pathLst>
              <a:path w="327663" h="335196" extrusionOk="0">
                <a:moveTo>
                  <a:pt x="310594" y="219906"/>
                </a:moveTo>
                <a:cubicBezTo>
                  <a:pt x="287243" y="179983"/>
                  <a:pt x="246568" y="176217"/>
                  <a:pt x="246568" y="176217"/>
                </a:cubicBezTo>
                <a:lnTo>
                  <a:pt x="212295" y="176217"/>
                </a:lnTo>
                <a:cubicBezTo>
                  <a:pt x="198360" y="184126"/>
                  <a:pt x="182541" y="189022"/>
                  <a:pt x="165217" y="189022"/>
                </a:cubicBezTo>
                <a:cubicBezTo>
                  <a:pt x="147892" y="189022"/>
                  <a:pt x="132074" y="184503"/>
                  <a:pt x="118138" y="176217"/>
                </a:cubicBezTo>
                <a:lnTo>
                  <a:pt x="83866" y="176217"/>
                </a:lnTo>
                <a:cubicBezTo>
                  <a:pt x="83866" y="176217"/>
                  <a:pt x="43190" y="179983"/>
                  <a:pt x="19839" y="219906"/>
                </a:cubicBezTo>
                <a:cubicBezTo>
                  <a:pt x="-2758" y="259828"/>
                  <a:pt x="1385" y="299750"/>
                  <a:pt x="1385" y="299750"/>
                </a:cubicBezTo>
                <a:cubicBezTo>
                  <a:pt x="1385" y="299750"/>
                  <a:pt x="37164" y="335529"/>
                  <a:pt x="165970" y="335529"/>
                </a:cubicBezTo>
                <a:cubicBezTo>
                  <a:pt x="294776" y="335529"/>
                  <a:pt x="329802" y="299750"/>
                  <a:pt x="329802" y="299750"/>
                </a:cubicBezTo>
                <a:cubicBezTo>
                  <a:pt x="329802" y="299750"/>
                  <a:pt x="333945" y="259828"/>
                  <a:pt x="310594" y="219906"/>
                </a:cubicBezTo>
                <a:close/>
                <a:moveTo>
                  <a:pt x="165593" y="154749"/>
                </a:moveTo>
                <a:cubicBezTo>
                  <a:pt x="208152" y="154749"/>
                  <a:pt x="242425" y="120477"/>
                  <a:pt x="242425" y="77918"/>
                </a:cubicBezTo>
                <a:cubicBezTo>
                  <a:pt x="242425" y="35359"/>
                  <a:pt x="208152" y="1086"/>
                  <a:pt x="165593" y="1086"/>
                </a:cubicBezTo>
                <a:cubicBezTo>
                  <a:pt x="123035" y="1086"/>
                  <a:pt x="88762" y="35736"/>
                  <a:pt x="88762" y="77918"/>
                </a:cubicBezTo>
                <a:cubicBezTo>
                  <a:pt x="88762" y="120477"/>
                  <a:pt x="123035" y="154749"/>
                  <a:pt x="165593" y="154749"/>
                </a:cubicBezTo>
                <a:close/>
              </a:path>
            </a:pathLst>
          </a:custGeom>
          <a:solidFill>
            <a:srgbClr val="7F7F7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6" name="Google Shape;106;p1" descr="Text&#10;&#10;Description automatically generated with medium confidence"/>
          <p:cNvPicPr preferRelativeResize="0"/>
          <p:nvPr/>
        </p:nvPicPr>
        <p:blipFill rotWithShape="1">
          <a:blip r:embed="rId9">
            <a:alphaModFix/>
          </a:blip>
          <a:srcRect/>
          <a:stretch/>
        </p:blipFill>
        <p:spPr>
          <a:xfrm>
            <a:off x="39692328" y="30195381"/>
            <a:ext cx="9460148" cy="2659327"/>
          </a:xfrm>
          <a:prstGeom prst="rect">
            <a:avLst/>
          </a:prstGeom>
          <a:noFill/>
          <a:ln>
            <a:noFill/>
          </a:ln>
        </p:spPr>
      </p:pic>
      <p:sp>
        <p:nvSpPr>
          <p:cNvPr id="110" name="文本框 109">
            <a:extLst>
              <a:ext uri="{FF2B5EF4-FFF2-40B4-BE49-F238E27FC236}">
                <a16:creationId xmlns:a16="http://schemas.microsoft.com/office/drawing/2014/main" id="{C8638BA1-43BC-858D-88F8-1843135D3E46}"/>
              </a:ext>
            </a:extLst>
          </p:cNvPr>
          <p:cNvSpPr txBox="1"/>
          <p:nvPr/>
        </p:nvSpPr>
        <p:spPr>
          <a:xfrm>
            <a:off x="12507026" y="3414481"/>
            <a:ext cx="5565203" cy="1200329"/>
          </a:xfrm>
          <a:prstGeom prst="rect">
            <a:avLst/>
          </a:prstGeom>
          <a:noFill/>
        </p:spPr>
        <p:txBody>
          <a:bodyPr wrap="square" rtlCol="0">
            <a:spAutoFit/>
          </a:bodyPr>
          <a:lstStyle/>
          <a:p>
            <a:pPr algn="ctr"/>
            <a:r>
              <a:rPr lang="en-US" altLang="zh-CN" sz="7200" b="1" spc="50" dirty="0">
                <a:ln w="9525" cmpd="sng">
                  <a:solidFill>
                    <a:schemeClr val="accent1"/>
                  </a:solidFill>
                  <a:prstDash val="solid"/>
                </a:ln>
                <a:solidFill>
                  <a:srgbClr val="70AD47">
                    <a:tint val="1000"/>
                  </a:srgbClr>
                </a:solidFill>
                <a:effectLst>
                  <a:glow rad="38100">
                    <a:schemeClr val="accent1">
                      <a:alpha val="40000"/>
                    </a:schemeClr>
                  </a:glow>
                </a:effectLst>
              </a:rPr>
              <a:t>THEMES</a:t>
            </a:r>
            <a:endParaRPr lang="zh-CN" altLang="en-US" sz="7200"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6" name="文本框 5">
            <a:extLst>
              <a:ext uri="{FF2B5EF4-FFF2-40B4-BE49-F238E27FC236}">
                <a16:creationId xmlns:a16="http://schemas.microsoft.com/office/drawing/2014/main" id="{F4969DE3-842A-E6C2-3CA7-1BD0D40B88C1}"/>
              </a:ext>
            </a:extLst>
          </p:cNvPr>
          <p:cNvSpPr txBox="1"/>
          <p:nvPr/>
        </p:nvSpPr>
        <p:spPr>
          <a:xfrm>
            <a:off x="19012287" y="13575539"/>
            <a:ext cx="17579165" cy="3631763"/>
          </a:xfrm>
          <a:prstGeom prst="rect">
            <a:avLst/>
          </a:prstGeom>
          <a:noFill/>
        </p:spPr>
        <p:txBody>
          <a:bodyPr wrap="square">
            <a:spAutoFit/>
          </a:bodyPr>
          <a:lstStyle/>
          <a:p>
            <a:pPr marL="457200" algn="ctr"/>
            <a:r>
              <a:rPr lang="en-US" altLang="zh-CN" sz="4400" b="1" dirty="0">
                <a:solidFill>
                  <a:schemeClr val="tx1"/>
                </a:solidFill>
                <a:effectLst/>
                <a:latin typeface="+mj-lt"/>
                <a:ea typeface="宋体" panose="02010600030101010101" pitchFamily="2" charset="-122"/>
              </a:rPr>
              <a:t>Check-ins</a:t>
            </a:r>
            <a:r>
              <a:rPr lang="en-US" altLang="zh-CN" sz="6000" b="1" dirty="0">
                <a:solidFill>
                  <a:schemeClr val="tx1"/>
                </a:solidFill>
                <a:effectLst/>
                <a:latin typeface="+mj-lt"/>
                <a:ea typeface="宋体" panose="02010600030101010101" pitchFamily="2" charset="-122"/>
              </a:rPr>
              <a:t> </a:t>
            </a:r>
            <a:endParaRPr lang="en-US" altLang="zh-CN" sz="6000" b="1" dirty="0" smtClean="0">
              <a:solidFill>
                <a:schemeClr val="tx1"/>
              </a:solidFill>
              <a:effectLst/>
              <a:latin typeface="+mj-lt"/>
              <a:ea typeface="宋体" panose="02010600030101010101" pitchFamily="2" charset="-122"/>
            </a:endParaRPr>
          </a:p>
          <a:p>
            <a:pPr marL="457200"/>
            <a:r>
              <a:rPr lang="en-US" altLang="zh-CN" sz="3400" dirty="0" smtClean="0">
                <a:solidFill>
                  <a:schemeClr val="tx1"/>
                </a:solidFill>
                <a:latin typeface="Calibri" panose="020F0502020204030204" pitchFamily="34" charset="0"/>
                <a:ea typeface="宋体" panose="02010600030101010101" pitchFamily="2" charset="-122"/>
                <a:cs typeface="Calibri" panose="020F0502020204030204" pitchFamily="34" charset="0"/>
              </a:rPr>
              <a:t>The </a:t>
            </a:r>
            <a:r>
              <a:rPr lang="en-US" altLang="zh-CN" sz="3400" dirty="0">
                <a:solidFill>
                  <a:schemeClr val="tx1"/>
                </a:solidFill>
                <a:latin typeface="Calibri" panose="020F0502020204030204" pitchFamily="34" charset="0"/>
                <a:ea typeface="宋体" panose="02010600030101010101" pitchFamily="2" charset="-122"/>
                <a:cs typeface="Calibri" panose="020F0502020204030204" pitchFamily="34" charset="0"/>
              </a:rPr>
              <a:t>need for continuous support was recognized during the preceptorship phase, and additional check-ins were structured and scheduled. </a:t>
            </a:r>
            <a:endParaRPr lang="en-US" altLang="zh-CN" sz="3400" dirty="0" smtClean="0">
              <a:solidFill>
                <a:schemeClr val="tx1"/>
              </a:solidFill>
              <a:latin typeface="Calibri" panose="020F0502020204030204" pitchFamily="34" charset="0"/>
              <a:ea typeface="宋体" panose="02010600030101010101" pitchFamily="2" charset="-122"/>
              <a:cs typeface="Calibri" panose="020F0502020204030204" pitchFamily="34" charset="0"/>
            </a:endParaRPr>
          </a:p>
          <a:p>
            <a:pPr marL="457200"/>
            <a:endParaRPr lang="en-US" altLang="zh-CN" sz="3400" dirty="0">
              <a:solidFill>
                <a:schemeClr val="tx1"/>
              </a:solidFill>
              <a:latin typeface="Calibri" panose="020F0502020204030204" pitchFamily="34" charset="0"/>
              <a:ea typeface="宋体" panose="02010600030101010101" pitchFamily="2" charset="-122"/>
              <a:cs typeface="Calibri" panose="020F0502020204030204" pitchFamily="34" charset="0"/>
            </a:endParaRPr>
          </a:p>
          <a:p>
            <a:pPr marL="457200"/>
            <a:r>
              <a:rPr lang="en-US" altLang="zh-CN" sz="3400" dirty="0" smtClean="0">
                <a:solidFill>
                  <a:schemeClr val="tx1"/>
                </a:solidFill>
                <a:latin typeface="Calibri" panose="020F0502020204030204" pitchFamily="34" charset="0"/>
                <a:ea typeface="宋体" panose="02010600030101010101" pitchFamily="2" charset="-122"/>
                <a:cs typeface="Calibri" panose="020F0502020204030204" pitchFamily="34" charset="0"/>
              </a:rPr>
              <a:t>A </a:t>
            </a:r>
            <a:r>
              <a:rPr lang="en-US" altLang="zh-CN" sz="3400" dirty="0">
                <a:solidFill>
                  <a:schemeClr val="tx1"/>
                </a:solidFill>
                <a:latin typeface="Calibri" panose="020F0502020204030204" pitchFamily="34" charset="0"/>
                <a:ea typeface="宋体" panose="02010600030101010101" pitchFamily="2" charset="-122"/>
                <a:cs typeface="Calibri" panose="020F0502020204030204" pitchFamily="34" charset="0"/>
              </a:rPr>
              <a:t>midway check-in, a final check-in, and a 3-month post-check-in with the educators were incorporated to support nursing </a:t>
            </a:r>
            <a:r>
              <a:rPr lang="en-US" altLang="zh-CN" sz="3400" dirty="0" smtClean="0">
                <a:solidFill>
                  <a:schemeClr val="tx1"/>
                </a:solidFill>
                <a:latin typeface="Calibri" panose="020F0502020204030204" pitchFamily="34" charset="0"/>
                <a:ea typeface="宋体" panose="02010600030101010101" pitchFamily="2" charset="-122"/>
                <a:cs typeface="Calibri" panose="020F0502020204030204" pitchFamily="34" charset="0"/>
              </a:rPr>
              <a:t>learners’ </a:t>
            </a:r>
            <a:r>
              <a:rPr lang="en-US" altLang="zh-CN" sz="3400" dirty="0">
                <a:solidFill>
                  <a:schemeClr val="tx1"/>
                </a:solidFill>
                <a:latin typeface="Calibri" panose="020F0502020204030204" pitchFamily="34" charset="0"/>
                <a:ea typeface="宋体" panose="02010600030101010101" pitchFamily="2" charset="-122"/>
                <a:cs typeface="Calibri" panose="020F0502020204030204" pitchFamily="34" charset="0"/>
              </a:rPr>
              <a:t>transition from one learning phase to the next</a:t>
            </a:r>
            <a:r>
              <a:rPr lang="en-US" altLang="zh-CN" sz="3200" dirty="0">
                <a:solidFill>
                  <a:schemeClr val="tx1"/>
                </a:solidFill>
                <a:latin typeface="Calibri" panose="020F0502020204030204" pitchFamily="34" charset="0"/>
                <a:ea typeface="宋体" panose="02010600030101010101" pitchFamily="2" charset="-122"/>
                <a:cs typeface="Calibri" panose="020F0502020204030204" pitchFamily="34" charset="0"/>
              </a:rPr>
              <a:t>. </a:t>
            </a:r>
            <a:endParaRPr lang="zh-CN" altLang="zh-CN" sz="3200" dirty="0">
              <a:solidFill>
                <a:schemeClr val="tx1"/>
              </a:solidFill>
              <a:effectLst/>
              <a:latin typeface="Calibri" panose="020F0502020204030204" pitchFamily="34" charset="0"/>
              <a:ea typeface="宋体" panose="02010600030101010101" pitchFamily="2" charset="-122"/>
              <a:cs typeface="Calibri" panose="020F0502020204030204" pitchFamily="34" charset="0"/>
            </a:endParaRPr>
          </a:p>
        </p:txBody>
      </p:sp>
      <p:sp>
        <p:nvSpPr>
          <p:cNvPr id="219" name="Google Shape;9010;p85">
            <a:extLst>
              <a:ext uri="{FF2B5EF4-FFF2-40B4-BE49-F238E27FC236}">
                <a16:creationId xmlns:a16="http://schemas.microsoft.com/office/drawing/2014/main" id="{8EC2E8E9-AE62-1E75-DAA1-18C358E2E562}"/>
              </a:ext>
            </a:extLst>
          </p:cNvPr>
          <p:cNvSpPr/>
          <p:nvPr/>
        </p:nvSpPr>
        <p:spPr>
          <a:xfrm>
            <a:off x="18846031" y="2730644"/>
            <a:ext cx="18077609" cy="5279737"/>
          </a:xfrm>
          <a:custGeom>
            <a:avLst/>
            <a:gdLst/>
            <a:ahLst/>
            <a:cxnLst/>
            <a:rect l="l" t="t" r="r" b="b"/>
            <a:pathLst>
              <a:path w="37119" h="21444" extrusionOk="0">
                <a:moveTo>
                  <a:pt x="4947" y="1"/>
                </a:moveTo>
                <a:cubicBezTo>
                  <a:pt x="2215" y="1"/>
                  <a:pt x="1" y="2678"/>
                  <a:pt x="1" y="5983"/>
                </a:cubicBezTo>
                <a:lnTo>
                  <a:pt x="1" y="15461"/>
                </a:lnTo>
                <a:cubicBezTo>
                  <a:pt x="1" y="18766"/>
                  <a:pt x="2215" y="21443"/>
                  <a:pt x="4947" y="21443"/>
                </a:cubicBezTo>
                <a:lnTo>
                  <a:pt x="32168" y="21443"/>
                </a:lnTo>
                <a:cubicBezTo>
                  <a:pt x="34901" y="21443"/>
                  <a:pt x="37118" y="18766"/>
                  <a:pt x="37118" y="15461"/>
                </a:cubicBezTo>
                <a:lnTo>
                  <a:pt x="37118" y="5983"/>
                </a:lnTo>
                <a:cubicBezTo>
                  <a:pt x="37118" y="2678"/>
                  <a:pt x="34901" y="1"/>
                  <a:pt x="32168" y="1"/>
                </a:cubicBezTo>
                <a:close/>
              </a:path>
            </a:pathLst>
          </a:custGeom>
          <a:solidFill>
            <a:schemeClr val="accent1">
              <a:lumMod val="20000"/>
              <a:lumOff val="80000"/>
            </a:schemeClr>
          </a:solidFill>
          <a:ln w="9525" cap="flat" cmpd="sng">
            <a:noFill/>
            <a:prstDash val="solid"/>
            <a:miter lim="364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 name="文本框 1">
            <a:extLst>
              <a:ext uri="{FF2B5EF4-FFF2-40B4-BE49-F238E27FC236}">
                <a16:creationId xmlns:a16="http://schemas.microsoft.com/office/drawing/2014/main" id="{1A1DF30A-D6DA-A6D6-0AE5-481F27B806D4}"/>
              </a:ext>
            </a:extLst>
          </p:cNvPr>
          <p:cNvSpPr txBox="1"/>
          <p:nvPr/>
        </p:nvSpPr>
        <p:spPr>
          <a:xfrm>
            <a:off x="19053851" y="3021892"/>
            <a:ext cx="18164849" cy="4462760"/>
          </a:xfrm>
          <a:prstGeom prst="rect">
            <a:avLst/>
          </a:prstGeom>
          <a:noFill/>
        </p:spPr>
        <p:txBody>
          <a:bodyPr wrap="square" rtlCol="0">
            <a:spAutoFit/>
          </a:bodyPr>
          <a:lstStyle/>
          <a:p>
            <a:pPr marL="457200" algn="ctr"/>
            <a:r>
              <a:rPr lang="en-US" altLang="zh-CN" sz="4400" b="1" dirty="0">
                <a:solidFill>
                  <a:schemeClr val="tx1"/>
                </a:solidFill>
                <a:effectLst/>
                <a:latin typeface="+mj-lt"/>
                <a:ea typeface="宋体" panose="02010600030101010101" pitchFamily="2" charset="-122"/>
              </a:rPr>
              <a:t>Creating a psychologically safe learning </a:t>
            </a:r>
            <a:r>
              <a:rPr lang="en-US" altLang="zh-CN" sz="4400" b="1" dirty="0" smtClean="0">
                <a:solidFill>
                  <a:schemeClr val="tx1"/>
                </a:solidFill>
                <a:effectLst/>
                <a:latin typeface="+mj-lt"/>
                <a:ea typeface="宋体" panose="02010600030101010101" pitchFamily="2" charset="-122"/>
              </a:rPr>
              <a:t>environment</a:t>
            </a:r>
          </a:p>
          <a:p>
            <a:pPr marL="457200" algn="ctr"/>
            <a:endParaRPr lang="en-US" altLang="zh-CN" sz="3800" b="1" dirty="0" smtClean="0">
              <a:solidFill>
                <a:schemeClr val="tx1"/>
              </a:solidFill>
              <a:effectLst/>
              <a:latin typeface="+mj-lt"/>
              <a:ea typeface="宋体" panose="02010600030101010101" pitchFamily="2" charset="-122"/>
            </a:endParaRPr>
          </a:p>
          <a:p>
            <a:pPr marL="457200"/>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Establishing </a:t>
            </a:r>
            <a:r>
              <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rPr>
              <a:t>a psychologically safe </a:t>
            </a:r>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environment </a:t>
            </a:r>
            <a:r>
              <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rPr>
              <a:t>is an integral part of the program </a:t>
            </a:r>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to mitigate transition shock for learners at </a:t>
            </a:r>
            <a:r>
              <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rPr>
              <a:t>BCCH </a:t>
            </a:r>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OR. </a:t>
            </a:r>
          </a:p>
          <a:p>
            <a:pPr marL="457200"/>
            <a:endPar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endParaRPr>
          </a:p>
          <a:p>
            <a:pPr marL="457200"/>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All  </a:t>
            </a:r>
            <a:r>
              <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rPr>
              <a:t>11 </a:t>
            </a:r>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nurses </a:t>
            </a:r>
            <a:r>
              <a:rPr lang="en-US" altLang="zh-CN" sz="3400" dirty="0">
                <a:solidFill>
                  <a:schemeClr val="tx1"/>
                </a:solidFill>
                <a:latin typeface="Calibri Light" panose="020F0302020204030204" pitchFamily="34" charset="0"/>
                <a:ea typeface="宋体" panose="02010600030101010101" pitchFamily="2" charset="-122"/>
                <a:cs typeface="Calibri Light" panose="020F0302020204030204" pitchFamily="34" charset="0"/>
              </a:rPr>
              <a:t>agreed the educators created a psychologically safe, supportive learning environment and were effective </a:t>
            </a:r>
            <a:r>
              <a:rPr lang="en-US" altLang="zh-CN" sz="3400" dirty="0" smtClean="0">
                <a:solidFill>
                  <a:schemeClr val="tx1"/>
                </a:solidFill>
                <a:latin typeface="Calibri Light" panose="020F0302020204030204" pitchFamily="34" charset="0"/>
                <a:ea typeface="宋体" panose="02010600030101010101" pitchFamily="2" charset="-122"/>
                <a:cs typeface="Calibri Light" panose="020F0302020204030204" pitchFamily="34" charset="0"/>
              </a:rPr>
              <a:t>communicators.  Learners found the environment</a:t>
            </a:r>
            <a:r>
              <a:rPr lang="en-US" altLang="zh-CN" sz="3200" dirty="0" smtClean="0">
                <a:solidFill>
                  <a:schemeClr val="tx1"/>
                </a:solidFill>
                <a:latin typeface="Calibri Light" panose="020F0302020204030204" pitchFamily="34" charset="0"/>
                <a:ea typeface="宋体" panose="02010600030101010101" pitchFamily="2" charset="-122"/>
              </a:rPr>
              <a:t>  a “safe </a:t>
            </a:r>
            <a:r>
              <a:rPr lang="en-US" altLang="zh-CN" sz="3200" dirty="0">
                <a:solidFill>
                  <a:schemeClr val="tx1"/>
                </a:solidFill>
                <a:latin typeface="Calibri Light" panose="020F0302020204030204" pitchFamily="34" charset="0"/>
                <a:ea typeface="宋体" panose="02010600030101010101" pitchFamily="2" charset="-122"/>
              </a:rPr>
              <a:t>space to ask questions and practice hands-on learning”. </a:t>
            </a:r>
            <a:endParaRPr lang="en-US" altLang="zh-CN" sz="3200" dirty="0" smtClean="0">
              <a:solidFill>
                <a:schemeClr val="tx1"/>
              </a:solidFill>
              <a:latin typeface="Calibri Light" panose="020F0302020204030204" pitchFamily="34" charset="0"/>
              <a:ea typeface="宋体" panose="02010600030101010101" pitchFamily="2" charset="-122"/>
            </a:endParaRPr>
          </a:p>
        </p:txBody>
      </p:sp>
      <p:sp>
        <p:nvSpPr>
          <p:cNvPr id="221" name="文本框 220">
            <a:extLst>
              <a:ext uri="{FF2B5EF4-FFF2-40B4-BE49-F238E27FC236}">
                <a16:creationId xmlns:a16="http://schemas.microsoft.com/office/drawing/2014/main" id="{F724F4E5-E608-852B-5645-AE2E4EB435F9}"/>
              </a:ext>
            </a:extLst>
          </p:cNvPr>
          <p:cNvSpPr txBox="1"/>
          <p:nvPr/>
        </p:nvSpPr>
        <p:spPr>
          <a:xfrm>
            <a:off x="17391534" y="31998976"/>
            <a:ext cx="14733147" cy="584775"/>
          </a:xfrm>
          <a:prstGeom prst="rect">
            <a:avLst/>
          </a:prstGeom>
          <a:noFill/>
        </p:spPr>
        <p:txBody>
          <a:bodyPr wrap="square">
            <a:spAutoFit/>
          </a:bodyPr>
          <a:lstStyle/>
          <a:p>
            <a:pPr algn="ctr"/>
            <a:r>
              <a:rPr lang="en-US" altLang="zh-CN" sz="3200" b="1" dirty="0">
                <a:solidFill>
                  <a:schemeClr val="bg1"/>
                </a:solidFill>
                <a:effectLst/>
                <a:latin typeface="Calibri Light" panose="020F0302020204030204" pitchFamily="34" charset="0"/>
                <a:ea typeface="宋体" panose="02010600030101010101" pitchFamily="2" charset="-122"/>
              </a:rPr>
              <a:t>Figure 1</a:t>
            </a:r>
            <a:r>
              <a:rPr lang="en-US" altLang="zh-CN" sz="3200" dirty="0">
                <a:solidFill>
                  <a:schemeClr val="bg1"/>
                </a:solidFill>
                <a:effectLst/>
                <a:latin typeface="Calibri Light" panose="020F0302020204030204" pitchFamily="34" charset="0"/>
                <a:ea typeface="宋体" panose="02010600030101010101" pitchFamily="2" charset="-122"/>
              </a:rPr>
              <a:t>: Transition Theory and AORN Program </a:t>
            </a:r>
            <a:r>
              <a:rPr lang="en-US" altLang="zh-CN" sz="3200" dirty="0" smtClean="0">
                <a:solidFill>
                  <a:schemeClr val="bg1"/>
                </a:solidFill>
                <a:effectLst/>
                <a:latin typeface="Calibri Light" panose="020F0302020204030204" pitchFamily="34" charset="0"/>
                <a:ea typeface="宋体" panose="02010600030101010101" pitchFamily="2" charset="-122"/>
              </a:rPr>
              <a:t>Orientation</a:t>
            </a:r>
            <a:endParaRPr lang="zh-CN" altLang="zh-CN" sz="3200" dirty="0">
              <a:solidFill>
                <a:schemeClr val="bg1"/>
              </a:solidFill>
              <a:effectLst/>
              <a:latin typeface="Times New Roman" panose="02020603050405020304" pitchFamily="18" charset="0"/>
              <a:ea typeface="宋体" panose="02010600030101010101" pitchFamily="2" charset="-122"/>
            </a:endParaRPr>
          </a:p>
        </p:txBody>
      </p:sp>
      <p:sp>
        <p:nvSpPr>
          <p:cNvPr id="226" name="Google Shape;6368;p83">
            <a:extLst>
              <a:ext uri="{FF2B5EF4-FFF2-40B4-BE49-F238E27FC236}">
                <a16:creationId xmlns:a16="http://schemas.microsoft.com/office/drawing/2014/main" id="{7904EB49-49C7-D2C7-AD69-C5597351E327}"/>
              </a:ext>
            </a:extLst>
          </p:cNvPr>
          <p:cNvSpPr/>
          <p:nvPr/>
        </p:nvSpPr>
        <p:spPr>
          <a:xfrm>
            <a:off x="1329962" y="704014"/>
            <a:ext cx="38100564" cy="1552650"/>
          </a:xfrm>
          <a:custGeom>
            <a:avLst/>
            <a:gdLst/>
            <a:ahLst/>
            <a:cxnLst/>
            <a:rect l="l" t="t" r="r" b="b"/>
            <a:pathLst>
              <a:path w="16911" h="3199" extrusionOk="0">
                <a:moveTo>
                  <a:pt x="1" y="1"/>
                </a:moveTo>
                <a:lnTo>
                  <a:pt x="1" y="3198"/>
                </a:lnTo>
                <a:lnTo>
                  <a:pt x="16911" y="3198"/>
                </a:lnTo>
                <a:lnTo>
                  <a:pt x="16911" y="1"/>
                </a:ln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文本框 224">
            <a:extLst>
              <a:ext uri="{FF2B5EF4-FFF2-40B4-BE49-F238E27FC236}">
                <a16:creationId xmlns:a16="http://schemas.microsoft.com/office/drawing/2014/main" id="{4B410A90-02D9-CAA6-6AC4-2636F3CB6099}"/>
              </a:ext>
            </a:extLst>
          </p:cNvPr>
          <p:cNvSpPr txBox="1"/>
          <p:nvPr/>
        </p:nvSpPr>
        <p:spPr>
          <a:xfrm>
            <a:off x="5737774" y="91476"/>
            <a:ext cx="30413403" cy="1785104"/>
          </a:xfrm>
          <a:prstGeom prst="rect">
            <a:avLst/>
          </a:prstGeom>
          <a:noFill/>
        </p:spPr>
        <p:txBody>
          <a:bodyPr wrap="square">
            <a:spAutoFit/>
          </a:bodyPr>
          <a:lstStyle/>
          <a:p>
            <a:pPr algn="ctr"/>
            <a:r>
              <a:rPr lang="en-US" altLang="zh-CN" sz="5500" b="1" dirty="0">
                <a:solidFill>
                  <a:schemeClr val="bg1"/>
                </a:solidFill>
                <a:effectLst/>
                <a:latin typeface="+mj-lt"/>
                <a:ea typeface="宋体" panose="02010600030101010101" pitchFamily="2" charset="-122"/>
              </a:rPr>
              <a:t> </a:t>
            </a:r>
            <a:endParaRPr lang="zh-CN" altLang="zh-CN" sz="5500" b="1" dirty="0">
              <a:solidFill>
                <a:schemeClr val="bg1"/>
              </a:solidFill>
              <a:effectLst/>
              <a:latin typeface="+mj-lt"/>
              <a:ea typeface="宋体" panose="02010600030101010101" pitchFamily="2" charset="-122"/>
            </a:endParaRPr>
          </a:p>
          <a:p>
            <a:pPr algn="ctr"/>
            <a:r>
              <a:rPr lang="en-US" altLang="zh-CN" sz="5500" b="1" dirty="0" smtClean="0">
                <a:solidFill>
                  <a:schemeClr val="bg1"/>
                </a:solidFill>
                <a:effectLst/>
                <a:latin typeface="+mj-lt"/>
                <a:ea typeface="宋体" panose="02010600030101010101" pitchFamily="2" charset="-122"/>
              </a:rPr>
              <a:t>Consistent </a:t>
            </a:r>
            <a:r>
              <a:rPr lang="en-US" altLang="zh-CN" sz="5500" b="1" dirty="0">
                <a:solidFill>
                  <a:schemeClr val="bg1"/>
                </a:solidFill>
                <a:effectLst/>
                <a:latin typeface="+mj-lt"/>
                <a:ea typeface="宋体" panose="02010600030101010101" pitchFamily="2" charset="-122"/>
              </a:rPr>
              <a:t>evaluation of perioperative nursing training program to maintain access to </a:t>
            </a:r>
            <a:r>
              <a:rPr lang="en-US" altLang="zh-CN" sz="5500" b="1" dirty="0" smtClean="0">
                <a:solidFill>
                  <a:schemeClr val="bg1"/>
                </a:solidFill>
                <a:effectLst/>
                <a:latin typeface="+mj-lt"/>
                <a:ea typeface="宋体" panose="02010600030101010101" pitchFamily="2" charset="-122"/>
              </a:rPr>
              <a:t>care</a:t>
            </a:r>
            <a:endParaRPr lang="zh-CN" altLang="zh-CN" sz="5500" b="1" dirty="0">
              <a:solidFill>
                <a:schemeClr val="bg1"/>
              </a:solidFill>
              <a:effectLst/>
              <a:latin typeface="+mj-lt"/>
              <a:ea typeface="宋体" panose="02010600030101010101" pitchFamily="2" charset="-122"/>
            </a:endParaRPr>
          </a:p>
        </p:txBody>
      </p:sp>
      <p:sp>
        <p:nvSpPr>
          <p:cNvPr id="109" name="Google Shape;6369;p83">
            <a:extLst>
              <a:ext uri="{FF2B5EF4-FFF2-40B4-BE49-F238E27FC236}">
                <a16:creationId xmlns:a16="http://schemas.microsoft.com/office/drawing/2014/main" id="{1F4417B2-C136-4645-D122-76E385EACE08}"/>
              </a:ext>
            </a:extLst>
          </p:cNvPr>
          <p:cNvSpPr/>
          <p:nvPr/>
        </p:nvSpPr>
        <p:spPr>
          <a:xfrm>
            <a:off x="-23464" y="7856"/>
            <a:ext cx="5785020" cy="2221479"/>
          </a:xfrm>
          <a:custGeom>
            <a:avLst/>
            <a:gdLst/>
            <a:ahLst/>
            <a:cxnLst/>
            <a:rect l="l" t="t" r="r" b="b"/>
            <a:pathLst>
              <a:path w="5809" h="3199" extrusionOk="0">
                <a:moveTo>
                  <a:pt x="1" y="1"/>
                </a:moveTo>
                <a:lnTo>
                  <a:pt x="1" y="3198"/>
                </a:lnTo>
                <a:lnTo>
                  <a:pt x="5809" y="3198"/>
                </a:lnTo>
                <a:lnTo>
                  <a:pt x="419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 name="Google Shape;11630;p90">
            <a:extLst>
              <a:ext uri="{FF2B5EF4-FFF2-40B4-BE49-F238E27FC236}">
                <a16:creationId xmlns:a16="http://schemas.microsoft.com/office/drawing/2014/main" id="{FD3594E8-0EED-9A91-4AE7-5CC04E3E458E}"/>
              </a:ext>
            </a:extLst>
          </p:cNvPr>
          <p:cNvGrpSpPr/>
          <p:nvPr/>
        </p:nvGrpSpPr>
        <p:grpSpPr>
          <a:xfrm>
            <a:off x="212532" y="18492542"/>
            <a:ext cx="11260189" cy="14252900"/>
            <a:chOff x="1748310" y="2433470"/>
            <a:chExt cx="308508" cy="308508"/>
          </a:xfrm>
        </p:grpSpPr>
        <p:sp>
          <p:nvSpPr>
            <p:cNvPr id="5" name="Google Shape;11631;p90">
              <a:extLst>
                <a:ext uri="{FF2B5EF4-FFF2-40B4-BE49-F238E27FC236}">
                  <a16:creationId xmlns:a16="http://schemas.microsoft.com/office/drawing/2014/main" id="{67122D07-2168-1F1B-7B38-9182DE34E00A}"/>
                </a:ext>
              </a:extLst>
            </p:cNvPr>
            <p:cNvSpPr/>
            <p:nvPr/>
          </p:nvSpPr>
          <p:spPr>
            <a:xfrm>
              <a:off x="1748310" y="2433470"/>
              <a:ext cx="308508" cy="308508"/>
            </a:xfrm>
            <a:custGeom>
              <a:avLst/>
              <a:gdLst/>
              <a:ahLst/>
              <a:cxnLst/>
              <a:rect l="l" t="t" r="r" b="b"/>
              <a:pathLst>
                <a:path w="20605" h="20605" extrusionOk="0">
                  <a:moveTo>
                    <a:pt x="905" y="0"/>
                  </a:moveTo>
                  <a:cubicBezTo>
                    <a:pt x="400" y="0"/>
                    <a:pt x="1" y="400"/>
                    <a:pt x="1" y="904"/>
                  </a:cubicBezTo>
                  <a:lnTo>
                    <a:pt x="1" y="19700"/>
                  </a:lnTo>
                  <a:cubicBezTo>
                    <a:pt x="1" y="20205"/>
                    <a:pt x="400" y="20604"/>
                    <a:pt x="905" y="20604"/>
                  </a:cubicBezTo>
                  <a:lnTo>
                    <a:pt x="19701" y="20604"/>
                  </a:lnTo>
                  <a:cubicBezTo>
                    <a:pt x="20184" y="20604"/>
                    <a:pt x="20584" y="20205"/>
                    <a:pt x="20605" y="19721"/>
                  </a:cubicBezTo>
                  <a:lnTo>
                    <a:pt x="20605" y="904"/>
                  </a:lnTo>
                  <a:cubicBezTo>
                    <a:pt x="20605" y="400"/>
                    <a:pt x="20184" y="0"/>
                    <a:pt x="19701" y="0"/>
                  </a:cubicBezTo>
                  <a:close/>
                </a:path>
              </a:pathLst>
            </a:custGeom>
            <a:solidFill>
              <a:schemeClr val="accent1">
                <a:lumMod val="20000"/>
                <a:lumOff val="80000"/>
              </a:schemeClr>
            </a:solidFill>
            <a:ln>
              <a:solidFill>
                <a:schemeClr val="accent1">
                  <a:lumMod val="20000"/>
                  <a:lumOff val="80000"/>
                </a:schemeClr>
              </a:solid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11632;p90">
              <a:extLst>
                <a:ext uri="{FF2B5EF4-FFF2-40B4-BE49-F238E27FC236}">
                  <a16:creationId xmlns:a16="http://schemas.microsoft.com/office/drawing/2014/main" id="{E8B2C5E9-EC9B-EBB2-F3B5-BA588E2384CF}"/>
                </a:ext>
              </a:extLst>
            </p:cNvPr>
            <p:cNvSpPr/>
            <p:nvPr/>
          </p:nvSpPr>
          <p:spPr>
            <a:xfrm>
              <a:off x="2034621" y="2441696"/>
              <a:ext cx="21646" cy="300282"/>
            </a:xfrm>
            <a:custGeom>
              <a:avLst/>
              <a:gdLst/>
              <a:ahLst/>
              <a:cxnLst/>
              <a:rect l="l" t="t" r="r" b="b"/>
              <a:pathLst>
                <a:path w="2313" h="20605" extrusionOk="0">
                  <a:moveTo>
                    <a:pt x="0" y="0"/>
                  </a:moveTo>
                  <a:lnTo>
                    <a:pt x="0" y="20604"/>
                  </a:lnTo>
                  <a:lnTo>
                    <a:pt x="1409" y="20604"/>
                  </a:lnTo>
                  <a:cubicBezTo>
                    <a:pt x="1892" y="20604"/>
                    <a:pt x="2313" y="20205"/>
                    <a:pt x="2313" y="19700"/>
                  </a:cubicBezTo>
                  <a:lnTo>
                    <a:pt x="2313" y="904"/>
                  </a:lnTo>
                  <a:cubicBezTo>
                    <a:pt x="2313" y="400"/>
                    <a:pt x="1892" y="0"/>
                    <a:pt x="140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11633;p90">
              <a:extLst>
                <a:ext uri="{FF2B5EF4-FFF2-40B4-BE49-F238E27FC236}">
                  <a16:creationId xmlns:a16="http://schemas.microsoft.com/office/drawing/2014/main" id="{2556BD09-98F0-E036-381D-F9C2852BB22E}"/>
                </a:ext>
              </a:extLst>
            </p:cNvPr>
            <p:cNvSpPr/>
            <p:nvPr/>
          </p:nvSpPr>
          <p:spPr>
            <a:xfrm>
              <a:off x="1749004" y="2433470"/>
              <a:ext cx="307263" cy="29619"/>
            </a:xfrm>
            <a:custGeom>
              <a:avLst/>
              <a:gdLst/>
              <a:ahLst/>
              <a:cxnLst/>
              <a:rect l="l" t="t" r="r" b="b"/>
              <a:pathLst>
                <a:path w="20605" h="3722" extrusionOk="0">
                  <a:moveTo>
                    <a:pt x="905" y="0"/>
                  </a:moveTo>
                  <a:cubicBezTo>
                    <a:pt x="400" y="0"/>
                    <a:pt x="1" y="400"/>
                    <a:pt x="1" y="904"/>
                  </a:cubicBezTo>
                  <a:lnTo>
                    <a:pt x="1" y="3721"/>
                  </a:lnTo>
                  <a:lnTo>
                    <a:pt x="20605" y="3721"/>
                  </a:lnTo>
                  <a:lnTo>
                    <a:pt x="20605" y="904"/>
                  </a:lnTo>
                  <a:cubicBezTo>
                    <a:pt x="20605" y="400"/>
                    <a:pt x="20184" y="0"/>
                    <a:pt x="19701"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4800" dirty="0" smtClean="0">
                  <a:solidFill>
                    <a:schemeClr val="bg1"/>
                  </a:solidFill>
                  <a:latin typeface="+mj-lt"/>
                </a:rPr>
                <a:t> </a:t>
              </a:r>
              <a:endParaRPr sz="4800" dirty="0">
                <a:solidFill>
                  <a:schemeClr val="bg1"/>
                </a:solidFill>
                <a:latin typeface="+mj-lt"/>
              </a:endParaRPr>
            </a:p>
          </p:txBody>
        </p:sp>
      </p:grpSp>
      <p:sp>
        <p:nvSpPr>
          <p:cNvPr id="16" name="Google Shape;11636;p90">
            <a:extLst>
              <a:ext uri="{FF2B5EF4-FFF2-40B4-BE49-F238E27FC236}">
                <a16:creationId xmlns:a16="http://schemas.microsoft.com/office/drawing/2014/main" id="{DCB8AA3F-C02A-B587-2623-6C58ADC75E55}"/>
              </a:ext>
            </a:extLst>
          </p:cNvPr>
          <p:cNvSpPr/>
          <p:nvPr/>
        </p:nvSpPr>
        <p:spPr>
          <a:xfrm>
            <a:off x="876152" y="17630972"/>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1636;p90">
            <a:extLst>
              <a:ext uri="{FF2B5EF4-FFF2-40B4-BE49-F238E27FC236}">
                <a16:creationId xmlns:a16="http://schemas.microsoft.com/office/drawing/2014/main" id="{726BC2AF-FB5A-4A53-3634-9C922FDC74BE}"/>
              </a:ext>
            </a:extLst>
          </p:cNvPr>
          <p:cNvSpPr/>
          <p:nvPr/>
        </p:nvSpPr>
        <p:spPr>
          <a:xfrm>
            <a:off x="239805" y="17630972"/>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
          <p:cNvSpPr txBox="1"/>
          <p:nvPr/>
        </p:nvSpPr>
        <p:spPr>
          <a:xfrm>
            <a:off x="1450576" y="4643881"/>
            <a:ext cx="8994980" cy="7448152"/>
          </a:xfrm>
          <a:prstGeom prst="rect">
            <a:avLst/>
          </a:prstGeom>
          <a:noFill/>
          <a:ln>
            <a:noFill/>
          </a:ln>
        </p:spPr>
        <p:txBody>
          <a:bodyPr spcFirstLastPara="1" wrap="square" lIns="91425" tIns="45700" rIns="91425" bIns="45700" anchor="t" anchorCtr="0">
            <a:spAutoFit/>
          </a:bodyPr>
          <a:lstStyle/>
          <a:p>
            <a:r>
              <a:rPr lang="en-US" sz="3600" b="1" dirty="0" smtClean="0">
                <a:solidFill>
                  <a:schemeClr val="dk1"/>
                </a:solidFill>
                <a:latin typeface="+mj-lt"/>
                <a:ea typeface="Lato"/>
                <a:cs typeface="Lato"/>
                <a:sym typeface="Lato"/>
              </a:rPr>
              <a:t>BACKGROUND</a:t>
            </a:r>
          </a:p>
          <a:p>
            <a:r>
              <a:rPr lang="en-US" altLang="zh-CN" sz="3400" dirty="0" smtClean="0">
                <a:solidFill>
                  <a:srgbClr val="0E101A"/>
                </a:solidFill>
                <a:latin typeface="Calibri Light" panose="020F0302020204030204" pitchFamily="34" charset="0"/>
                <a:ea typeface="宋体" panose="02010600030101010101" pitchFamily="2" charset="-122"/>
              </a:rPr>
              <a:t>In </a:t>
            </a:r>
            <a:r>
              <a:rPr lang="en-US" altLang="zh-CN" sz="3400" dirty="0">
                <a:solidFill>
                  <a:srgbClr val="0E101A"/>
                </a:solidFill>
                <a:latin typeface="Calibri Light" panose="020F0302020204030204" pitchFamily="34" charset="0"/>
                <a:ea typeface="宋体" panose="02010600030101010101" pitchFamily="2" charset="-122"/>
              </a:rPr>
              <a:t>2016, an observed nursing shortage in the OR led to multiple challenges impacting children and families' access to surgical care across the province. The Association of Perioperative Registered Nurses (AORN) </a:t>
            </a:r>
            <a:r>
              <a:rPr lang="en-US" altLang="zh-CN" sz="3400" dirty="0" err="1">
                <a:solidFill>
                  <a:srgbClr val="0E101A"/>
                </a:solidFill>
                <a:latin typeface="Calibri Light" panose="020F0302020204030204" pitchFamily="34" charset="0"/>
                <a:ea typeface="宋体" panose="02010600030101010101" pitchFamily="2" charset="-122"/>
              </a:rPr>
              <a:t>Periop</a:t>
            </a:r>
            <a:r>
              <a:rPr lang="en-US" altLang="zh-CN" sz="3400" dirty="0">
                <a:solidFill>
                  <a:srgbClr val="0E101A"/>
                </a:solidFill>
                <a:latin typeface="Calibri Light" panose="020F0302020204030204" pitchFamily="34" charset="0"/>
                <a:ea typeface="宋体" panose="02010600030101010101" pitchFamily="2" charset="-122"/>
              </a:rPr>
              <a:t> 101 program, incorporating pediatric considerations, was launched in 2016 by the BC Children’s OR leadership team to train new nurses joining the department. </a:t>
            </a:r>
            <a:r>
              <a:rPr lang="en-US" altLang="zh-CN" sz="3400" dirty="0" smtClean="0">
                <a:solidFill>
                  <a:srgbClr val="0E101A"/>
                </a:solidFill>
                <a:latin typeface="Calibri Light" panose="020F0302020204030204" pitchFamily="34" charset="0"/>
                <a:ea typeface="宋体" panose="02010600030101010101" pitchFamily="2" charset="-122"/>
              </a:rPr>
              <a:t>Consistent evaluation </a:t>
            </a:r>
            <a:r>
              <a:rPr lang="en-US" altLang="zh-CN" sz="3400" dirty="0">
                <a:solidFill>
                  <a:srgbClr val="0E101A"/>
                </a:solidFill>
                <a:latin typeface="Calibri Light" panose="020F0302020204030204" pitchFamily="34" charset="0"/>
                <a:ea typeface="宋体" panose="02010600030101010101" pitchFamily="2" charset="-122"/>
              </a:rPr>
              <a:t>of the program is in place to identify potential areas for improvement and enhance the experience of the learner, with a goal of stabilizing staffing to maintain access to care.</a:t>
            </a:r>
            <a:endParaRPr sz="3400" dirty="0">
              <a:solidFill>
                <a:schemeClr val="dk1"/>
              </a:solidFill>
              <a:latin typeface="+mj-lt"/>
              <a:ea typeface="Lato"/>
              <a:cs typeface="Lato"/>
              <a:sym typeface="Lato"/>
            </a:endParaRPr>
          </a:p>
        </p:txBody>
      </p:sp>
      <p:sp>
        <p:nvSpPr>
          <p:cNvPr id="11" name="TextBox 10"/>
          <p:cNvSpPr txBox="1"/>
          <p:nvPr/>
        </p:nvSpPr>
        <p:spPr>
          <a:xfrm>
            <a:off x="2794638" y="15267709"/>
            <a:ext cx="184731" cy="307777"/>
          </a:xfrm>
          <a:prstGeom prst="rect">
            <a:avLst/>
          </a:prstGeom>
          <a:noFill/>
        </p:spPr>
        <p:txBody>
          <a:bodyPr wrap="none" rtlCol="0">
            <a:spAutoFit/>
          </a:bodyPr>
          <a:lstStyle/>
          <a:p>
            <a:endParaRPr lang="en-US" dirty="0"/>
          </a:p>
        </p:txBody>
      </p:sp>
      <p:sp>
        <p:nvSpPr>
          <p:cNvPr id="12" name="TextBox 11"/>
          <p:cNvSpPr txBox="1"/>
          <p:nvPr/>
        </p:nvSpPr>
        <p:spPr>
          <a:xfrm>
            <a:off x="1495134" y="12215344"/>
            <a:ext cx="9202114" cy="5509200"/>
          </a:xfrm>
          <a:prstGeom prst="rect">
            <a:avLst/>
          </a:prstGeom>
          <a:noFill/>
        </p:spPr>
        <p:txBody>
          <a:bodyPr wrap="square" rtlCol="0">
            <a:spAutoFit/>
          </a:bodyPr>
          <a:lstStyle/>
          <a:p>
            <a:r>
              <a:rPr lang="en-US" sz="3600" b="1" dirty="0">
                <a:latin typeface="+mj-lt"/>
                <a:ea typeface="Lato"/>
                <a:cs typeface="Calibri Light" panose="020F0302020204030204" pitchFamily="34" charset="0"/>
                <a:sym typeface="Lato"/>
              </a:rPr>
              <a:t>METHODS</a:t>
            </a:r>
          </a:p>
          <a:p>
            <a:endParaRPr lang="en-US" sz="1000" dirty="0" smtClean="0">
              <a:latin typeface="Calibri Light" panose="020F0302020204030204" pitchFamily="34" charset="0"/>
              <a:ea typeface="Lato"/>
              <a:cs typeface="Calibri Light" panose="020F0302020204030204" pitchFamily="34" charset="0"/>
              <a:sym typeface="Lato"/>
            </a:endParaRPr>
          </a:p>
          <a:p>
            <a:r>
              <a:rPr lang="en-US" sz="3400" u="sng" dirty="0" smtClean="0">
                <a:latin typeface="Calibri Light" panose="020F0302020204030204" pitchFamily="34" charset="0"/>
                <a:ea typeface="Lato"/>
                <a:cs typeface="Calibri Light" panose="020F0302020204030204" pitchFamily="34" charset="0"/>
                <a:sym typeface="Lato"/>
              </a:rPr>
              <a:t>Data Collection</a:t>
            </a:r>
            <a:r>
              <a:rPr lang="en-US" sz="3400" b="1" u="sng" dirty="0" smtClean="0">
                <a:latin typeface="Calibri Light" panose="020F0302020204030204" pitchFamily="34" charset="0"/>
                <a:ea typeface="Lato"/>
                <a:cs typeface="Calibri Light" panose="020F0302020204030204" pitchFamily="34" charset="0"/>
                <a:sym typeface="Lato"/>
              </a:rPr>
              <a:t> </a:t>
            </a:r>
          </a:p>
          <a:p>
            <a:r>
              <a:rPr lang="en-US" sz="3400" dirty="0" smtClean="0">
                <a:latin typeface="Calibri Light" panose="020F0302020204030204" pitchFamily="34" charset="0"/>
                <a:ea typeface="Lato"/>
                <a:cs typeface="Calibri Light" panose="020F0302020204030204" pitchFamily="34" charset="0"/>
                <a:sym typeface="Lato"/>
              </a:rPr>
              <a:t>Data was collected </a:t>
            </a:r>
            <a:r>
              <a:rPr lang="en-US" sz="3400" dirty="0">
                <a:latin typeface="Calibri Light" panose="020F0302020204030204" pitchFamily="34" charset="0"/>
                <a:ea typeface="Lato"/>
                <a:cs typeface="Calibri Light" panose="020F0302020204030204" pitchFamily="34" charset="0"/>
                <a:sym typeface="Lato"/>
              </a:rPr>
              <a:t>using post-evaluation surveys and </a:t>
            </a:r>
            <a:r>
              <a:rPr lang="en-US" sz="3400" dirty="0" smtClean="0">
                <a:latin typeface="Calibri Light" panose="020F0302020204030204" pitchFamily="34" charset="0"/>
                <a:ea typeface="Lato"/>
                <a:cs typeface="Calibri Light" panose="020F0302020204030204" pitchFamily="34" charset="0"/>
                <a:sym typeface="Lato"/>
              </a:rPr>
              <a:t>verbal </a:t>
            </a:r>
            <a:r>
              <a:rPr lang="en-US" sz="3400" dirty="0">
                <a:latin typeface="Calibri Light" panose="020F0302020204030204" pitchFamily="34" charset="0"/>
                <a:ea typeface="Lato"/>
                <a:cs typeface="Calibri Light" panose="020F0302020204030204" pitchFamily="34" charset="0"/>
                <a:sym typeface="Lato"/>
              </a:rPr>
              <a:t>and written feedback from nurses who have completed AORN </a:t>
            </a:r>
            <a:r>
              <a:rPr lang="en-US" sz="3400" dirty="0" err="1">
                <a:latin typeface="Calibri Light" panose="020F0302020204030204" pitchFamily="34" charset="0"/>
                <a:ea typeface="Lato"/>
                <a:cs typeface="Calibri Light" panose="020F0302020204030204" pitchFamily="34" charset="0"/>
                <a:sym typeface="Lato"/>
              </a:rPr>
              <a:t>Periop</a:t>
            </a:r>
            <a:r>
              <a:rPr lang="en-US" sz="3400" dirty="0">
                <a:latin typeface="Calibri Light" panose="020F0302020204030204" pitchFamily="34" charset="0"/>
                <a:ea typeface="Lato"/>
                <a:cs typeface="Calibri Light" panose="020F0302020204030204" pitchFamily="34" charset="0"/>
                <a:sym typeface="Lato"/>
              </a:rPr>
              <a:t> 101 training at BCCH OR from 2021 to 2023.  </a:t>
            </a:r>
          </a:p>
          <a:p>
            <a:r>
              <a:rPr lang="en-US" altLang="zh-CN" sz="3400" u="sng" dirty="0" smtClean="0">
                <a:latin typeface="Calibri Light" panose="020F0302020204030204" pitchFamily="34" charset="0"/>
                <a:ea typeface="宋体" panose="02010600030101010101" pitchFamily="2" charset="-122"/>
                <a:cs typeface="Calibri Light" panose="020F0302020204030204" pitchFamily="34" charset="0"/>
              </a:rPr>
              <a:t>Data Analysis</a:t>
            </a:r>
            <a:r>
              <a:rPr lang="en-US" altLang="zh-CN" sz="3400" u="sng"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 </a:t>
            </a:r>
          </a:p>
          <a:p>
            <a:r>
              <a:rPr lang="en-US" altLang="zh-CN" sz="34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A total of 19 surveys were sent, 11 surveys were completed. Verbal </a:t>
            </a:r>
            <a:r>
              <a:rPr lang="en-US" altLang="zh-CN" sz="3400" dirty="0">
                <a:solidFill>
                  <a:srgbClr val="0E101A"/>
                </a:solidFill>
                <a:latin typeface="Calibri Light" panose="020F0302020204030204" pitchFamily="34" charset="0"/>
                <a:ea typeface="宋体" panose="02010600030101010101" pitchFamily="2" charset="-122"/>
                <a:cs typeface="Calibri Light" panose="020F0302020204030204" pitchFamily="34" charset="0"/>
              </a:rPr>
              <a:t>and written feedback were analyzed and grouped into </a:t>
            </a:r>
            <a:r>
              <a:rPr lang="en-US" altLang="zh-CN" sz="34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major themes.  </a:t>
            </a:r>
            <a:endParaRPr lang="en-US" sz="3400" dirty="0">
              <a:latin typeface="Calibri Light" panose="020F0302020204030204" pitchFamily="34" charset="0"/>
              <a:cs typeface="Calibri Light" panose="020F0302020204030204" pitchFamily="34" charset="0"/>
            </a:endParaRPr>
          </a:p>
        </p:txBody>
      </p:sp>
      <p:sp>
        <p:nvSpPr>
          <p:cNvPr id="15" name="TextBox 14"/>
          <p:cNvSpPr txBox="1"/>
          <p:nvPr/>
        </p:nvSpPr>
        <p:spPr>
          <a:xfrm>
            <a:off x="513540" y="18889630"/>
            <a:ext cx="3101802" cy="646331"/>
          </a:xfrm>
          <a:prstGeom prst="rect">
            <a:avLst/>
          </a:prstGeom>
          <a:noFill/>
        </p:spPr>
        <p:txBody>
          <a:bodyPr wrap="square" rtlCol="0">
            <a:spAutoFit/>
          </a:bodyPr>
          <a:lstStyle/>
          <a:p>
            <a:r>
              <a:rPr lang="en-US" sz="3600" b="1" dirty="0" smtClean="0">
                <a:solidFill>
                  <a:schemeClr val="bg1"/>
                </a:solidFill>
                <a:latin typeface="+mj-lt"/>
              </a:rPr>
              <a:t>RESULTS</a:t>
            </a:r>
            <a:endParaRPr lang="en-US" sz="3600" b="1" dirty="0">
              <a:solidFill>
                <a:schemeClr val="bg1"/>
              </a:solidFill>
              <a:latin typeface="+mj-lt"/>
            </a:endParaRPr>
          </a:p>
        </p:txBody>
      </p:sp>
      <p:sp>
        <p:nvSpPr>
          <p:cNvPr id="17" name="Rectangle 16"/>
          <p:cNvSpPr/>
          <p:nvPr/>
        </p:nvSpPr>
        <p:spPr>
          <a:xfrm>
            <a:off x="1017455" y="19866930"/>
            <a:ext cx="9473089" cy="13880723"/>
          </a:xfrm>
          <a:prstGeom prst="rect">
            <a:avLst/>
          </a:prstGeom>
        </p:spPr>
        <p:txBody>
          <a:bodyPr wrap="square">
            <a:spAutoFit/>
          </a:bodyPr>
          <a:lstStyle/>
          <a:p>
            <a:pPr marL="457200" indent="-457200">
              <a:buFont typeface="Arial" panose="020B0604020202020204" pitchFamily="34" charset="0"/>
              <a:buChar char="•"/>
            </a:pPr>
            <a:r>
              <a:rPr lang="en-US" sz="3400" dirty="0">
                <a:latin typeface="Calibri Light" panose="020F0302020204030204" pitchFamily="34" charset="0"/>
                <a:cs typeface="Calibri Light" panose="020F0302020204030204" pitchFamily="34" charset="0"/>
              </a:rPr>
              <a:t>Most responses expressed that the current teaching/learning styles being delivered are sufficient</a:t>
            </a:r>
            <a:r>
              <a:rPr lang="en-US" sz="3400" dirty="0" smtClean="0">
                <a:latin typeface="Calibri Light" panose="020F0302020204030204" pitchFamily="34" charset="0"/>
                <a:cs typeface="Calibri Light" panose="020F0302020204030204" pitchFamily="34" charset="0"/>
              </a:rPr>
              <a:t>.</a:t>
            </a:r>
          </a:p>
          <a:p>
            <a:endParaRPr lang="en-US" sz="3400" dirty="0">
              <a:latin typeface="Calibri Light" panose="020F0302020204030204" pitchFamily="34" charset="0"/>
              <a:cs typeface="Calibri Light" panose="020F0302020204030204" pitchFamily="34" charset="0"/>
            </a:endParaRPr>
          </a:p>
          <a:p>
            <a:pPr marL="457200" indent="-457200">
              <a:buFont typeface="Arial" panose="020B0604020202020204" pitchFamily="34" charset="0"/>
              <a:buChar char="•"/>
            </a:pPr>
            <a:r>
              <a:rPr lang="en-US" sz="3400" dirty="0" smtClean="0">
                <a:latin typeface="Calibri Light" panose="020F0302020204030204" pitchFamily="34" charset="0"/>
                <a:cs typeface="Calibri Light" panose="020F0302020204030204" pitchFamily="34" charset="0"/>
              </a:rPr>
              <a:t>In </a:t>
            </a:r>
            <a:r>
              <a:rPr lang="en-US" sz="3400" dirty="0">
                <a:latin typeface="Calibri Light" panose="020F0302020204030204" pitchFamily="34" charset="0"/>
                <a:cs typeface="Calibri Light" panose="020F0302020204030204" pitchFamily="34" charset="0"/>
              </a:rPr>
              <a:t>order to create effective delivery for the </a:t>
            </a:r>
            <a:r>
              <a:rPr lang="en-US" sz="3400" dirty="0" smtClean="0">
                <a:latin typeface="Calibri Light" panose="020F0302020204030204" pitchFamily="34" charset="0"/>
                <a:cs typeface="Calibri Light" panose="020F0302020204030204" pitchFamily="34" charset="0"/>
              </a:rPr>
              <a:t>program’s </a:t>
            </a:r>
            <a:r>
              <a:rPr lang="en-US" sz="3400" dirty="0">
                <a:latin typeface="Calibri Light" panose="020F0302020204030204" pitchFamily="34" charset="0"/>
                <a:cs typeface="Calibri Light" panose="020F0302020204030204" pitchFamily="34" charset="0"/>
              </a:rPr>
              <a:t>sustainability and </a:t>
            </a:r>
            <a:r>
              <a:rPr lang="en-US" sz="3400" dirty="0" smtClean="0">
                <a:latin typeface="Calibri Light" panose="020F0302020204030204" pitchFamily="34" charset="0"/>
                <a:cs typeface="Calibri Light" panose="020F0302020204030204" pitchFamily="34" charset="0"/>
              </a:rPr>
              <a:t>maintain </a:t>
            </a:r>
            <a:r>
              <a:rPr lang="en-US" sz="3400" dirty="0">
                <a:latin typeface="Calibri Light" panose="020F0302020204030204" pitchFamily="34" charset="0"/>
                <a:cs typeface="Calibri Light" panose="020F0302020204030204" pitchFamily="34" charset="0"/>
              </a:rPr>
              <a:t>access to pediatric surgical care, teaching tools are consistently evaluated and updated by OR educators</a:t>
            </a:r>
            <a:r>
              <a:rPr lang="en-US" sz="3400" dirty="0" smtClean="0">
                <a:latin typeface="Calibri Light" panose="020F0302020204030204" pitchFamily="34" charset="0"/>
                <a:cs typeface="Calibri Light" panose="020F0302020204030204" pitchFamily="34" charset="0"/>
              </a:rPr>
              <a:t>.</a:t>
            </a:r>
          </a:p>
          <a:p>
            <a:endParaRPr lang="en-US" sz="3200" dirty="0" smtClean="0">
              <a:latin typeface="Calibri Light" panose="020F0302020204030204" pitchFamily="34" charset="0"/>
              <a:cs typeface="Calibri Light" panose="020F0302020204030204" pitchFamily="34" charset="0"/>
            </a:endParaRPr>
          </a:p>
          <a:p>
            <a:pPr algn="ctr"/>
            <a:r>
              <a:rPr lang="en-US" sz="3200" b="1" dirty="0" smtClean="0">
                <a:latin typeface="Calibri Light" panose="020F0302020204030204" pitchFamily="34" charset="0"/>
                <a:cs typeface="Calibri Light" panose="020F0302020204030204" pitchFamily="34" charset="0"/>
              </a:rPr>
              <a:t>Updated </a:t>
            </a:r>
            <a:r>
              <a:rPr lang="en-US" sz="3200" b="1" dirty="0">
                <a:latin typeface="Calibri Light" panose="020F0302020204030204" pitchFamily="34" charset="0"/>
                <a:cs typeface="Calibri Light" panose="020F0302020204030204" pitchFamily="34" charset="0"/>
              </a:rPr>
              <a:t>Educational Strategies as a result of Continuous evaluation of the Program</a:t>
            </a:r>
            <a:r>
              <a:rPr lang="en-US" sz="3200" b="1" dirty="0" smtClean="0">
                <a:latin typeface="Calibri Light" panose="020F0302020204030204" pitchFamily="34" charset="0"/>
                <a:cs typeface="Calibri Light" panose="020F0302020204030204" pitchFamily="34" charset="0"/>
              </a:rPr>
              <a:t>.</a:t>
            </a:r>
          </a:p>
          <a:p>
            <a:endParaRPr lang="en-US" sz="3200" b="1" dirty="0"/>
          </a:p>
          <a:p>
            <a:endParaRPr lang="en-US" sz="3200" b="1" dirty="0"/>
          </a:p>
          <a:p>
            <a:endParaRPr lang="en-US" sz="3200" b="1" dirty="0" smtClean="0"/>
          </a:p>
          <a:p>
            <a:endParaRPr lang="en-US" sz="3200" b="1" dirty="0"/>
          </a:p>
          <a:p>
            <a:endParaRPr lang="en-US" sz="3200" b="1" dirty="0" smtClean="0"/>
          </a:p>
          <a:p>
            <a:endParaRPr lang="en-US" sz="3400" b="1" dirty="0" smtClean="0"/>
          </a:p>
          <a:p>
            <a:pPr marL="457200" indent="-457200">
              <a:buFont typeface="Arial" panose="020B0604020202020204" pitchFamily="34" charset="0"/>
              <a:buChar char="•"/>
            </a:pPr>
            <a:r>
              <a:rPr lang="en-US" sz="3400" dirty="0">
                <a:latin typeface="Calibri Light" panose="020F0302020204030204" pitchFamily="34" charset="0"/>
                <a:cs typeface="Calibri Light" panose="020F0302020204030204" pitchFamily="34" charset="0"/>
              </a:rPr>
              <a:t>In conclusion, BC Children’s OR continues to sustain hiring with its ability to initiate, implement, and redesign the specialty training program. The Program has led many other adult and pediatric centers across Canada to contact the department for insights, teaching tools and lessons learned. </a:t>
            </a:r>
          </a:p>
          <a:p>
            <a:endParaRPr lang="en-US" sz="3200" dirty="0"/>
          </a:p>
          <a:p>
            <a:endParaRPr lang="en-US" sz="3200" dirty="0"/>
          </a:p>
          <a:p>
            <a:endParaRPr lang="en-US" sz="3200" dirty="0"/>
          </a:p>
        </p:txBody>
      </p:sp>
      <p:graphicFrame>
        <p:nvGraphicFramePr>
          <p:cNvPr id="152" name="Content Placeholder 3"/>
          <p:cNvGraphicFramePr>
            <a:graphicFrameLocks/>
          </p:cNvGraphicFramePr>
          <p:nvPr>
            <p:extLst>
              <p:ext uri="{D42A27DB-BD31-4B8C-83A1-F6EECF244321}">
                <p14:modId xmlns:p14="http://schemas.microsoft.com/office/powerpoint/2010/main" val="2914647679"/>
              </p:ext>
            </p:extLst>
          </p:nvPr>
        </p:nvGraphicFramePr>
        <p:xfrm>
          <a:off x="237863" y="25616747"/>
          <a:ext cx="11032776" cy="349892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pic>
        <p:nvPicPr>
          <p:cNvPr id="1026" name="Picture 1" descr="image001"/>
          <p:cNvPicPr>
            <a:picLocks noChangeAspect="1" noChangeArrowheads="1"/>
          </p:cNvPicPr>
          <p:nvPr/>
        </p:nvPicPr>
        <p:blipFill rotWithShape="1">
          <a:blip r:embed="rId15">
            <a:extLst>
              <a:ext uri="{28A0092B-C50C-407E-A947-70E740481C1C}">
                <a14:useLocalDpi xmlns:a14="http://schemas.microsoft.com/office/drawing/2010/main" val="0"/>
              </a:ext>
            </a:extLst>
          </a:blip>
          <a:srcRect l="1" t="1422" r="-284" b="885"/>
          <a:stretch/>
        </p:blipFill>
        <p:spPr bwMode="auto">
          <a:xfrm>
            <a:off x="14725164" y="19518636"/>
            <a:ext cx="20479239" cy="12398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p:nvPr/>
        </p:nvSpPr>
        <p:spPr>
          <a:xfrm>
            <a:off x="16312169" y="18760217"/>
            <a:ext cx="17815704" cy="769441"/>
          </a:xfrm>
          <a:prstGeom prst="rect">
            <a:avLst/>
          </a:prstGeom>
          <a:noFill/>
        </p:spPr>
        <p:txBody>
          <a:bodyPr wrap="square" rtlCol="0">
            <a:spAutoFit/>
          </a:bodyPr>
          <a:lstStyle/>
          <a:p>
            <a:pPr algn="ctr"/>
            <a:r>
              <a:rPr lang="en-US" sz="4400" b="1" dirty="0" smtClean="0">
                <a:solidFill>
                  <a:schemeClr val="bg1"/>
                </a:solidFill>
              </a:rPr>
              <a:t>AORN Program Orientation and Transition Shock </a:t>
            </a:r>
            <a:endParaRPr lang="en-US" sz="4400" b="1" dirty="0">
              <a:solidFill>
                <a:schemeClr val="bg1"/>
              </a:solidFill>
            </a:endParaRPr>
          </a:p>
        </p:txBody>
      </p:sp>
      <p:pic>
        <p:nvPicPr>
          <p:cNvPr id="22" name="Picture 21"/>
          <p:cNvPicPr>
            <a:picLocks noChangeAspect="1"/>
          </p:cNvPicPr>
          <p:nvPr/>
        </p:nvPicPr>
        <p:blipFill>
          <a:blip r:embed="rId16"/>
          <a:stretch>
            <a:fillRect/>
          </a:stretch>
        </p:blipFill>
        <p:spPr>
          <a:xfrm>
            <a:off x="723824" y="92670"/>
            <a:ext cx="2862521" cy="2052374"/>
          </a:xfrm>
          <a:prstGeom prst="rect">
            <a:avLst/>
          </a:prstGeom>
        </p:spPr>
      </p:pic>
      <p:sp>
        <p:nvSpPr>
          <p:cNvPr id="13" name="Rounded Rectangle 12"/>
          <p:cNvSpPr/>
          <p:nvPr/>
        </p:nvSpPr>
        <p:spPr>
          <a:xfrm>
            <a:off x="12383198" y="3414481"/>
            <a:ext cx="5875212" cy="1189554"/>
          </a:xfrm>
          <a:prstGeom prst="roundRect">
            <a:avLst/>
          </a:prstGeom>
          <a:noFill/>
          <a:ln w="57150" cap="flat" cmpd="sng" algn="ctr">
            <a:solidFill>
              <a:schemeClr val="accent1">
                <a:lumMod val="40000"/>
                <a:lumOff val="60000"/>
              </a:schemeClr>
            </a:solidFill>
            <a:prstDash val="solid"/>
            <a:round/>
            <a:headEnd type="none" w="med" len="med"/>
            <a:tailEnd type="none" w="med" len="med"/>
          </a:ln>
          <a:effectLst>
            <a:glow rad="63500">
              <a:schemeClr val="accent5">
                <a:satMod val="175000"/>
                <a:alpha val="40000"/>
              </a:schemeClr>
            </a:glow>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graphicFrame>
        <p:nvGraphicFramePr>
          <p:cNvPr id="150" name="Diagram 149"/>
          <p:cNvGraphicFramePr/>
          <p:nvPr>
            <p:extLst>
              <p:ext uri="{D42A27DB-BD31-4B8C-83A1-F6EECF244321}">
                <p14:modId xmlns:p14="http://schemas.microsoft.com/office/powerpoint/2010/main" val="1645598266"/>
              </p:ext>
            </p:extLst>
          </p:nvPr>
        </p:nvGraphicFramePr>
        <p:xfrm>
          <a:off x="11270639" y="5020405"/>
          <a:ext cx="6987771" cy="11865069"/>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58" name="Google Shape;6369;p83">
            <a:extLst>
              <a:ext uri="{FF2B5EF4-FFF2-40B4-BE49-F238E27FC236}">
                <a16:creationId xmlns:a16="http://schemas.microsoft.com/office/drawing/2014/main" id="{1F4417B2-C136-4645-D122-76E385EACE08}"/>
              </a:ext>
            </a:extLst>
          </p:cNvPr>
          <p:cNvSpPr/>
          <p:nvPr/>
        </p:nvSpPr>
        <p:spPr>
          <a:xfrm rot="10800000">
            <a:off x="36293651" y="704014"/>
            <a:ext cx="3431397" cy="1552648"/>
          </a:xfrm>
          <a:custGeom>
            <a:avLst/>
            <a:gdLst/>
            <a:ahLst/>
            <a:cxnLst/>
            <a:rect l="l" t="t" r="r" b="b"/>
            <a:pathLst>
              <a:path w="5809" h="3199" extrusionOk="0">
                <a:moveTo>
                  <a:pt x="1" y="1"/>
                </a:moveTo>
                <a:lnTo>
                  <a:pt x="1" y="3198"/>
                </a:lnTo>
                <a:lnTo>
                  <a:pt x="5809" y="3198"/>
                </a:lnTo>
                <a:lnTo>
                  <a:pt x="419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TextBox 78"/>
          <p:cNvSpPr txBox="1"/>
          <p:nvPr/>
        </p:nvSpPr>
        <p:spPr>
          <a:xfrm>
            <a:off x="38502907" y="24402018"/>
            <a:ext cx="10874693" cy="2862322"/>
          </a:xfrm>
          <a:prstGeom prst="rect">
            <a:avLst/>
          </a:prstGeom>
          <a:noFill/>
        </p:spPr>
        <p:txBody>
          <a:bodyPr wrap="square" rtlCol="0">
            <a:spAutoFit/>
          </a:bodyPr>
          <a:lstStyle/>
          <a:p>
            <a:r>
              <a:rPr lang="en-US" altLang="zh-CN" sz="3600" dirty="0" smtClean="0">
                <a:solidFill>
                  <a:srgbClr val="0E101A"/>
                </a:solidFill>
                <a:latin typeface="+mj-lt"/>
                <a:ea typeface="宋体" panose="02010600030101010101" pitchFamily="2" charset="-122"/>
                <a:cs typeface="Calibri Light" panose="020F0302020204030204" pitchFamily="34" charset="0"/>
              </a:rPr>
              <a:t>References</a:t>
            </a:r>
            <a:endParaRPr lang="en-US" altLang="zh-CN" sz="3600" dirty="0" smtClean="0">
              <a:latin typeface="+mj-lt"/>
              <a:ea typeface="宋体" panose="02010600030101010101" pitchFamily="2" charset="-122"/>
              <a:cs typeface="Calibri Light" panose="020F0302020204030204" pitchFamily="34" charset="0"/>
            </a:endParaRPr>
          </a:p>
          <a:p>
            <a:endPar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endParaRPr>
          </a:p>
          <a:p>
            <a:r>
              <a:rPr lang="en-US" altLang="zh-CN" sz="3600" dirty="0" err="1"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Duchscher</a:t>
            </a:r>
            <a:r>
              <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rPr>
              <a:t>, J. &amp; </a:t>
            </a:r>
            <a:r>
              <a:rPr lang="en-US" altLang="zh-CN" sz="3600" dirty="0" err="1">
                <a:solidFill>
                  <a:srgbClr val="0E101A"/>
                </a:solidFill>
                <a:latin typeface="Calibri Light" panose="020F0302020204030204" pitchFamily="34" charset="0"/>
                <a:ea typeface="宋体" panose="02010600030101010101" pitchFamily="2" charset="-122"/>
                <a:cs typeface="Calibri Light" panose="020F0302020204030204" pitchFamily="34" charset="0"/>
              </a:rPr>
              <a:t>Windey</a:t>
            </a:r>
            <a:r>
              <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rPr>
              <a:t>, M. (2018). Stages of transition and transition shock</a:t>
            </a:r>
            <a:r>
              <a:rPr lang="en-US" altLang="zh-CN" sz="3600" i="1" dirty="0">
                <a:solidFill>
                  <a:srgbClr val="0E101A"/>
                </a:solidFill>
                <a:latin typeface="Calibri Light" panose="020F0302020204030204" pitchFamily="34" charset="0"/>
                <a:ea typeface="宋体" panose="02010600030101010101" pitchFamily="2" charset="-122"/>
                <a:cs typeface="Calibri Light" panose="020F0302020204030204" pitchFamily="34" charset="0"/>
              </a:rPr>
              <a:t>. Journal for nurses in professional development, 34</a:t>
            </a:r>
            <a:r>
              <a:rPr lang="en-US" altLang="zh-CN" sz="3600" dirty="0">
                <a:solidFill>
                  <a:srgbClr val="0E101A"/>
                </a:solidFill>
                <a:latin typeface="Calibri Light" panose="020F0302020204030204" pitchFamily="34" charset="0"/>
                <a:ea typeface="宋体" panose="02010600030101010101" pitchFamily="2" charset="-122"/>
                <a:cs typeface="Calibri Light" panose="020F0302020204030204" pitchFamily="34" charset="0"/>
              </a:rPr>
              <a:t>(4), p </a:t>
            </a:r>
            <a:r>
              <a:rPr lang="en-US" altLang="zh-CN" sz="3600" dirty="0" smtClean="0">
                <a:solidFill>
                  <a:srgbClr val="0E101A"/>
                </a:solidFill>
                <a:latin typeface="Calibri Light" panose="020F0302020204030204" pitchFamily="34" charset="0"/>
                <a:ea typeface="宋体" panose="02010600030101010101" pitchFamily="2" charset="-122"/>
                <a:cs typeface="Calibri Light" panose="020F0302020204030204" pitchFamily="34" charset="0"/>
              </a:rPr>
              <a:t>228-232</a:t>
            </a:r>
            <a:endParaRPr lang="en-US" sz="3600" dirty="0"/>
          </a:p>
        </p:txBody>
      </p:sp>
      <p:sp>
        <p:nvSpPr>
          <p:cNvPr id="48" name="Google Shape;11636;p90">
            <a:extLst>
              <a:ext uri="{FF2B5EF4-FFF2-40B4-BE49-F238E27FC236}">
                <a16:creationId xmlns:a16="http://schemas.microsoft.com/office/drawing/2014/main" id="{DCB8AA3F-C02A-B587-2623-6C58ADC75E55}"/>
              </a:ext>
            </a:extLst>
          </p:cNvPr>
          <p:cNvSpPr/>
          <p:nvPr/>
        </p:nvSpPr>
        <p:spPr>
          <a:xfrm>
            <a:off x="1530766" y="17615331"/>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2;p1"/>
          <p:cNvSpPr txBox="1"/>
          <p:nvPr/>
        </p:nvSpPr>
        <p:spPr>
          <a:xfrm>
            <a:off x="39725048" y="17499982"/>
            <a:ext cx="7648033" cy="584735"/>
          </a:xfrm>
          <a:prstGeom prst="rect">
            <a:avLst/>
          </a:prstGeom>
          <a:noFill/>
          <a:ln>
            <a:noFill/>
          </a:ln>
        </p:spPr>
        <p:txBody>
          <a:bodyPr spcFirstLastPara="1" wrap="square" lIns="91425" tIns="45700" rIns="91425" bIns="45700" anchor="t" anchorCtr="0">
            <a:spAutoFit/>
          </a:bodyPr>
          <a:lstStyle/>
          <a:p>
            <a:pPr lvl="3" algn="ctr"/>
            <a:r>
              <a:rPr lang="en-US" altLang="zh-CN" sz="3200" dirty="0" smtClean="0">
                <a:solidFill>
                  <a:srgbClr val="0E101A"/>
                </a:solidFill>
                <a:latin typeface="Calibri Light" panose="020F0302020204030204" pitchFamily="34" charset="0"/>
                <a:ea typeface="宋体" panose="02010600030101010101" pitchFamily="2" charset="-122"/>
              </a:rPr>
              <a:t>Figure 2: BCCH AORN Retention Rate</a:t>
            </a:r>
            <a:endParaRPr sz="3200" dirty="0">
              <a:solidFill>
                <a:schemeClr val="dk1"/>
              </a:solidFill>
              <a:latin typeface="+mj-lt"/>
              <a:ea typeface="Lato"/>
              <a:cs typeface="Lato"/>
              <a:sym typeface="Lato"/>
            </a:endParaRPr>
          </a:p>
        </p:txBody>
      </p:sp>
      <p:pic>
        <p:nvPicPr>
          <p:cNvPr id="20" name="Picture 19"/>
          <p:cNvPicPr>
            <a:picLocks noChangeAspect="1"/>
          </p:cNvPicPr>
          <p:nvPr/>
        </p:nvPicPr>
        <p:blipFill rotWithShape="1">
          <a:blip r:embed="rId22"/>
          <a:srcRect l="3368" t="8896" r="5548" b="32789"/>
          <a:stretch/>
        </p:blipFill>
        <p:spPr>
          <a:xfrm>
            <a:off x="38029982" y="-1"/>
            <a:ext cx="11389612" cy="6068292"/>
          </a:xfrm>
          <a:prstGeom prst="rect">
            <a:avLst/>
          </a:prstGeom>
        </p:spPr>
      </p:pic>
      <p:sp>
        <p:nvSpPr>
          <p:cNvPr id="57" name="TextBox 56"/>
          <p:cNvSpPr txBox="1"/>
          <p:nvPr/>
        </p:nvSpPr>
        <p:spPr>
          <a:xfrm>
            <a:off x="39485161" y="6775498"/>
            <a:ext cx="8063643" cy="646331"/>
          </a:xfrm>
          <a:prstGeom prst="rect">
            <a:avLst/>
          </a:prstGeom>
          <a:noFill/>
        </p:spPr>
        <p:txBody>
          <a:bodyPr wrap="square" rtlCol="0">
            <a:spAutoFit/>
          </a:bodyPr>
          <a:lstStyle/>
          <a:p>
            <a:r>
              <a:rPr lang="en-US" sz="3600" b="1" dirty="0" smtClean="0">
                <a:solidFill>
                  <a:schemeClr val="bg1"/>
                </a:solidFill>
                <a:latin typeface="+mj-lt"/>
              </a:rPr>
              <a:t>IMPLICATIONS FOR PRACTICE</a:t>
            </a:r>
            <a:endParaRPr lang="en-US" sz="3600" b="1" dirty="0">
              <a:solidFill>
                <a:schemeClr val="bg1"/>
              </a:solidFill>
              <a:latin typeface="+mj-lt"/>
            </a:endParaRPr>
          </a:p>
        </p:txBody>
      </p:sp>
      <p:sp>
        <p:nvSpPr>
          <p:cNvPr id="58" name="Google Shape;11636;p90">
            <a:extLst>
              <a:ext uri="{FF2B5EF4-FFF2-40B4-BE49-F238E27FC236}">
                <a16:creationId xmlns:a16="http://schemas.microsoft.com/office/drawing/2014/main" id="{DCB8AA3F-C02A-B587-2623-6C58ADC75E55}"/>
              </a:ext>
            </a:extLst>
          </p:cNvPr>
          <p:cNvSpPr/>
          <p:nvPr/>
        </p:nvSpPr>
        <p:spPr>
          <a:xfrm>
            <a:off x="9670182" y="17585314"/>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1636;p90">
            <a:extLst>
              <a:ext uri="{FF2B5EF4-FFF2-40B4-BE49-F238E27FC236}">
                <a16:creationId xmlns:a16="http://schemas.microsoft.com/office/drawing/2014/main" id="{726BC2AF-FB5A-4A53-3634-9C922FDC74BE}"/>
              </a:ext>
            </a:extLst>
          </p:cNvPr>
          <p:cNvSpPr/>
          <p:nvPr/>
        </p:nvSpPr>
        <p:spPr>
          <a:xfrm>
            <a:off x="10413462" y="17615331"/>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1636;p90">
            <a:extLst>
              <a:ext uri="{FF2B5EF4-FFF2-40B4-BE49-F238E27FC236}">
                <a16:creationId xmlns:a16="http://schemas.microsoft.com/office/drawing/2014/main" id="{DCB8AA3F-C02A-B587-2623-6C58ADC75E55}"/>
              </a:ext>
            </a:extLst>
          </p:cNvPr>
          <p:cNvSpPr/>
          <p:nvPr/>
        </p:nvSpPr>
        <p:spPr>
          <a:xfrm>
            <a:off x="8975159" y="17611825"/>
            <a:ext cx="529307" cy="966838"/>
          </a:xfrm>
          <a:custGeom>
            <a:avLst/>
            <a:gdLst/>
            <a:ahLst/>
            <a:cxnLst/>
            <a:rect l="l" t="t" r="r" b="b"/>
            <a:pathLst>
              <a:path w="1894" h="3323" extrusionOk="0">
                <a:moveTo>
                  <a:pt x="947" y="0"/>
                </a:moveTo>
                <a:cubicBezTo>
                  <a:pt x="421" y="0"/>
                  <a:pt x="1" y="442"/>
                  <a:pt x="1" y="967"/>
                </a:cubicBezTo>
                <a:lnTo>
                  <a:pt x="1" y="2376"/>
                </a:lnTo>
                <a:cubicBezTo>
                  <a:pt x="1" y="2902"/>
                  <a:pt x="421" y="3322"/>
                  <a:pt x="947" y="3322"/>
                </a:cubicBezTo>
                <a:cubicBezTo>
                  <a:pt x="1473" y="3322"/>
                  <a:pt x="1893" y="2902"/>
                  <a:pt x="1893" y="2376"/>
                </a:cubicBezTo>
                <a:lnTo>
                  <a:pt x="1893" y="967"/>
                </a:lnTo>
                <a:cubicBezTo>
                  <a:pt x="1893" y="442"/>
                  <a:pt x="1473" y="0"/>
                  <a:pt x="947" y="0"/>
                </a:cubicBezTo>
                <a:close/>
              </a:path>
            </a:pathLst>
          </a:custGeom>
          <a:solidFill>
            <a:srgbClr val="B0C1C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 name="Picture 22"/>
          <p:cNvPicPr>
            <a:picLocks noChangeAspect="1"/>
          </p:cNvPicPr>
          <p:nvPr/>
        </p:nvPicPr>
        <p:blipFill rotWithShape="1">
          <a:blip r:embed="rId23"/>
          <a:srcRect l="22640" r="23686"/>
          <a:stretch/>
        </p:blipFill>
        <p:spPr>
          <a:xfrm>
            <a:off x="38238554" y="18688183"/>
            <a:ext cx="5112324" cy="5400071"/>
          </a:xfrm>
          <a:prstGeom prst="rect">
            <a:avLst/>
          </a:prstGeom>
        </p:spPr>
      </p:pic>
      <p:pic>
        <p:nvPicPr>
          <p:cNvPr id="62" name="Picture 61"/>
          <p:cNvPicPr>
            <a:picLocks noChangeAspect="1"/>
          </p:cNvPicPr>
          <p:nvPr/>
        </p:nvPicPr>
        <p:blipFill rotWithShape="1">
          <a:blip r:embed="rId24"/>
          <a:srcRect l="39025" t="2875" r="12166"/>
          <a:stretch/>
        </p:blipFill>
        <p:spPr>
          <a:xfrm>
            <a:off x="43636099" y="18659420"/>
            <a:ext cx="5527964" cy="5337923"/>
          </a:xfrm>
          <a:prstGeom prst="rect">
            <a:avLst/>
          </a:prstGeom>
          <a:ln w="38100" cap="sq">
            <a:noFill/>
            <a:prstDash val="solid"/>
            <a:miter lim="800000"/>
          </a:ln>
          <a:effectLst>
            <a:outerShdw blurRad="50800" dist="38100" dir="2700000" algn="tl" rotWithShape="0">
              <a:srgbClr val="000000">
                <a:alpha val="43000"/>
              </a:srgbClr>
            </a:outerShdw>
          </a:effectLst>
        </p:spPr>
      </p:pic>
      <p:sp>
        <p:nvSpPr>
          <p:cNvPr id="10" name="Oval 9"/>
          <p:cNvSpPr/>
          <p:nvPr/>
        </p:nvSpPr>
        <p:spPr>
          <a:xfrm flipH="1">
            <a:off x="19271732" y="10533902"/>
            <a:ext cx="692671" cy="679700"/>
          </a:xfrm>
          <a:prstGeom prst="ellipse">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文本框 3">
            <a:extLst>
              <a:ext uri="{FF2B5EF4-FFF2-40B4-BE49-F238E27FC236}">
                <a16:creationId xmlns:a16="http://schemas.microsoft.com/office/drawing/2014/main" id="{ADF19A93-3A38-9592-9EE5-9A301A3DE8AD}"/>
              </a:ext>
            </a:extLst>
          </p:cNvPr>
          <p:cNvSpPr txBox="1"/>
          <p:nvPr/>
        </p:nvSpPr>
        <p:spPr>
          <a:xfrm>
            <a:off x="19428134" y="8367957"/>
            <a:ext cx="17784698" cy="4216539"/>
          </a:xfrm>
          <a:prstGeom prst="rect">
            <a:avLst/>
          </a:prstGeom>
          <a:noFill/>
        </p:spPr>
        <p:txBody>
          <a:bodyPr wrap="square">
            <a:spAutoFit/>
          </a:bodyPr>
          <a:lstStyle/>
          <a:p>
            <a:pPr marL="457200" algn="ctr"/>
            <a:r>
              <a:rPr lang="en-US" altLang="zh-CN" sz="4400" b="1" dirty="0">
                <a:solidFill>
                  <a:schemeClr val="tx1"/>
                </a:solidFill>
                <a:effectLst/>
                <a:latin typeface="+mj-lt"/>
                <a:ea typeface="宋体" panose="02010600030101010101" pitchFamily="2" charset="-122"/>
              </a:rPr>
              <a:t>Consistent preceptorship</a:t>
            </a:r>
          </a:p>
          <a:p>
            <a:pPr marL="457200"/>
            <a:endParaRPr lang="zh-CN" altLang="zh-CN" sz="3200" dirty="0">
              <a:solidFill>
                <a:schemeClr val="tx1"/>
              </a:solidFill>
              <a:effectLst/>
              <a:latin typeface="Times New Roman" panose="02020603050405020304" pitchFamily="18" charset="0"/>
              <a:ea typeface="宋体" panose="02010600030101010101" pitchFamily="2" charset="-122"/>
            </a:endParaRPr>
          </a:p>
          <a:p>
            <a:pPr marL="457200"/>
            <a:r>
              <a:rPr lang="en-US" altLang="zh-CN" sz="3200" dirty="0" smtClean="0">
                <a:solidFill>
                  <a:schemeClr val="tx1"/>
                </a:solidFill>
                <a:latin typeface="Calibri Light" panose="020F0302020204030204" pitchFamily="34" charset="0"/>
                <a:ea typeface="宋体" panose="02010600030101010101" pitchFamily="2" charset="-122"/>
              </a:rPr>
              <a:t>Having </a:t>
            </a:r>
            <a:r>
              <a:rPr lang="en-US" altLang="zh-CN" sz="3200" dirty="0">
                <a:solidFill>
                  <a:schemeClr val="tx1"/>
                </a:solidFill>
                <a:latin typeface="Calibri Light" panose="020F0302020204030204" pitchFamily="34" charset="0"/>
                <a:ea typeface="宋体" panose="02010600030101010101" pitchFamily="2" charset="-122"/>
              </a:rPr>
              <a:t>a consistent preceptor as a resource </a:t>
            </a:r>
            <a:r>
              <a:rPr lang="en-US" altLang="zh-CN" sz="3200" dirty="0" smtClean="0">
                <a:solidFill>
                  <a:schemeClr val="tx1"/>
                </a:solidFill>
                <a:latin typeface="Calibri Light" panose="020F0302020204030204" pitchFamily="34" charset="0"/>
                <a:ea typeface="宋体" panose="02010600030101010101" pitchFamily="2" charset="-122"/>
              </a:rPr>
              <a:t>to </a:t>
            </a:r>
            <a:r>
              <a:rPr lang="en-US" altLang="zh-CN" sz="3200" dirty="0">
                <a:solidFill>
                  <a:schemeClr val="tx1"/>
                </a:solidFill>
                <a:latin typeface="Calibri Light" panose="020F0302020204030204" pitchFamily="34" charset="0"/>
                <a:ea typeface="宋体" panose="02010600030101010101" pitchFamily="2" charset="-122"/>
              </a:rPr>
              <a:t>foster clinical development </a:t>
            </a:r>
            <a:r>
              <a:rPr lang="en-US" altLang="zh-CN" sz="3200" dirty="0" smtClean="0">
                <a:solidFill>
                  <a:schemeClr val="tx1"/>
                </a:solidFill>
                <a:latin typeface="Calibri Light" panose="020F0302020204030204" pitchFamily="34" charset="0"/>
                <a:ea typeface="宋体" panose="02010600030101010101" pitchFamily="2" charset="-122"/>
              </a:rPr>
              <a:t>was  identified  as a suggestion for the </a:t>
            </a:r>
            <a:r>
              <a:rPr lang="en-US" altLang="zh-CN" sz="3200" dirty="0">
                <a:solidFill>
                  <a:schemeClr val="tx1"/>
                </a:solidFill>
                <a:latin typeface="Calibri Light" panose="020F0302020204030204" pitchFamily="34" charset="0"/>
                <a:ea typeface="宋体" panose="02010600030101010101" pitchFamily="2" charset="-122"/>
              </a:rPr>
              <a:t>clinical consolidation phase during </a:t>
            </a:r>
            <a:r>
              <a:rPr lang="en-US" altLang="zh-CN" sz="3200" dirty="0" smtClean="0">
                <a:solidFill>
                  <a:schemeClr val="tx1"/>
                </a:solidFill>
                <a:latin typeface="Calibri Light" panose="020F0302020204030204" pitchFamily="34" charset="0"/>
                <a:ea typeface="宋体" panose="02010600030101010101" pitchFamily="2" charset="-122"/>
              </a:rPr>
              <a:t>preceptorship. </a:t>
            </a:r>
          </a:p>
          <a:p>
            <a:pPr marL="457200"/>
            <a:endParaRPr lang="en-US" altLang="zh-CN" sz="3200" dirty="0" smtClean="0">
              <a:solidFill>
                <a:schemeClr val="tx1"/>
              </a:solidFill>
              <a:latin typeface="Calibri Light" panose="020F0302020204030204" pitchFamily="34" charset="0"/>
              <a:ea typeface="宋体" panose="02010600030101010101" pitchFamily="2" charset="-122"/>
            </a:endParaRPr>
          </a:p>
          <a:p>
            <a:pPr marL="457200"/>
            <a:r>
              <a:rPr lang="en-US" altLang="zh-CN" sz="3200" dirty="0" smtClean="0">
                <a:solidFill>
                  <a:schemeClr val="tx1"/>
                </a:solidFill>
                <a:latin typeface="Calibri Light" panose="020F0302020204030204" pitchFamily="34" charset="0"/>
                <a:ea typeface="宋体" panose="02010600030101010101" pitchFamily="2" charset="-122"/>
              </a:rPr>
              <a:t>The </a:t>
            </a:r>
            <a:r>
              <a:rPr lang="en-US" altLang="zh-CN" sz="3200" dirty="0">
                <a:solidFill>
                  <a:schemeClr val="tx1"/>
                </a:solidFill>
                <a:latin typeface="Calibri Light" panose="020F0302020204030204" pitchFamily="34" charset="0"/>
                <a:ea typeface="宋体" panose="02010600030101010101" pitchFamily="2" charset="-122"/>
              </a:rPr>
              <a:t>transition theory </a:t>
            </a:r>
            <a:r>
              <a:rPr lang="en-US" altLang="zh-CN" sz="3200" dirty="0" smtClean="0">
                <a:solidFill>
                  <a:schemeClr val="tx1"/>
                </a:solidFill>
                <a:latin typeface="Calibri Light" panose="020F0302020204030204" pitchFamily="34" charset="0"/>
                <a:ea typeface="宋体" panose="02010600030101010101" pitchFamily="2" charset="-122"/>
              </a:rPr>
              <a:t>supports </a:t>
            </a:r>
            <a:r>
              <a:rPr lang="en-US" altLang="zh-CN" sz="3200" dirty="0">
                <a:solidFill>
                  <a:schemeClr val="tx1"/>
                </a:solidFill>
                <a:latin typeface="Calibri Light" panose="020F0302020204030204" pitchFamily="34" charset="0"/>
                <a:ea typeface="宋体" panose="02010600030101010101" pitchFamily="2" charset="-122"/>
              </a:rPr>
              <a:t>having a  consistent preceptor is valuable for ways to bend the transition shock and help maintain continuity in their </a:t>
            </a:r>
            <a:r>
              <a:rPr lang="en-US" altLang="zh-CN" sz="3200" dirty="0" smtClean="0">
                <a:solidFill>
                  <a:schemeClr val="tx1"/>
                </a:solidFill>
                <a:latin typeface="Calibri Light" panose="020F0302020204030204" pitchFamily="34" charset="0"/>
                <a:ea typeface="宋体" panose="02010600030101010101" pitchFamily="2" charset="-122"/>
              </a:rPr>
              <a:t>learning, </a:t>
            </a:r>
            <a:r>
              <a:rPr lang="en-US" altLang="zh-CN" sz="3200" dirty="0">
                <a:solidFill>
                  <a:schemeClr val="tx1"/>
                </a:solidFill>
                <a:latin typeface="Calibri Light" panose="020F0302020204030204" pitchFamily="34" charset="0"/>
                <a:ea typeface="宋体" panose="02010600030101010101" pitchFamily="2" charset="-122"/>
              </a:rPr>
              <a:t>which is now incorporated into the program. (</a:t>
            </a:r>
            <a:r>
              <a:rPr lang="en-US" altLang="zh-CN" sz="3200" dirty="0" err="1">
                <a:solidFill>
                  <a:schemeClr val="tx1"/>
                </a:solidFill>
                <a:latin typeface="Calibri Light" panose="020F0302020204030204" pitchFamily="34" charset="0"/>
                <a:ea typeface="宋体" panose="02010600030101010101" pitchFamily="2" charset="-122"/>
              </a:rPr>
              <a:t>Duchscher</a:t>
            </a:r>
            <a:r>
              <a:rPr lang="en-US" altLang="zh-CN" sz="3200" dirty="0">
                <a:solidFill>
                  <a:schemeClr val="tx1"/>
                </a:solidFill>
                <a:latin typeface="Calibri Light" panose="020F0302020204030204" pitchFamily="34" charset="0"/>
                <a:ea typeface="宋体" panose="02010600030101010101" pitchFamily="2" charset="-122"/>
              </a:rPr>
              <a:t> &amp; </a:t>
            </a:r>
            <a:r>
              <a:rPr lang="en-US" altLang="zh-CN" sz="3200" dirty="0" err="1">
                <a:solidFill>
                  <a:schemeClr val="tx1"/>
                </a:solidFill>
                <a:latin typeface="Calibri Light" panose="020F0302020204030204" pitchFamily="34" charset="0"/>
                <a:ea typeface="宋体" panose="02010600030101010101" pitchFamily="2" charset="-122"/>
              </a:rPr>
              <a:t>Windey</a:t>
            </a:r>
            <a:r>
              <a:rPr lang="en-US" altLang="zh-CN" sz="3200" dirty="0">
                <a:solidFill>
                  <a:schemeClr val="tx1"/>
                </a:solidFill>
                <a:latin typeface="Calibri Light" panose="020F0302020204030204" pitchFamily="34" charset="0"/>
                <a:ea typeface="宋体" panose="02010600030101010101" pitchFamily="2" charset="-122"/>
              </a:rPr>
              <a:t>, 2018)</a:t>
            </a:r>
            <a:endParaRPr lang="zh-CN" altLang="zh-CN" sz="3200" dirty="0">
              <a:solidFill>
                <a:schemeClr val="tx1"/>
              </a:solidFill>
              <a:effectLst/>
              <a:latin typeface="Times New Roman" panose="02020603050405020304" pitchFamily="18" charset="0"/>
              <a:ea typeface="宋体" panose="02010600030101010101" pitchFamily="2" charset="-122"/>
            </a:endParaRPr>
          </a:p>
        </p:txBody>
      </p:sp>
      <p:pic>
        <p:nvPicPr>
          <p:cNvPr id="24" name="Picture 23"/>
          <p:cNvPicPr>
            <a:picLocks noChangeAspect="1"/>
          </p:cNvPicPr>
          <p:nvPr/>
        </p:nvPicPr>
        <p:blipFill rotWithShape="1">
          <a:blip r:embed="rId25"/>
          <a:srcRect r="3962"/>
          <a:stretch/>
        </p:blipFill>
        <p:spPr>
          <a:xfrm>
            <a:off x="38382556" y="8142166"/>
            <a:ext cx="10171255" cy="9310971"/>
          </a:xfrm>
          <a:prstGeom prst="rect">
            <a:avLst/>
          </a:prstGeom>
        </p:spPr>
      </p:pic>
      <p:pic>
        <p:nvPicPr>
          <p:cNvPr id="21" name="Audio 2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6"/>
          <a:stretch>
            <a:fillRect/>
          </a:stretch>
        </p:blipFill>
        <p:spPr>
          <a:xfrm>
            <a:off x="48552100" y="32092900"/>
            <a:ext cx="609600" cy="609600"/>
          </a:xfrm>
          <a:prstGeom prst="rect">
            <a:avLst/>
          </a:prstGeom>
        </p:spPr>
      </p:pic>
    </p:spTree>
    <p:extLst>
      <p:ext uri="{BB962C8B-B14F-4D97-AF65-F5344CB8AC3E}">
        <p14:creationId xmlns:p14="http://schemas.microsoft.com/office/powerpoint/2010/main" val="1588511397"/>
      </p:ext>
    </p:extLst>
  </p:cSld>
  <p:clrMapOvr>
    <a:masterClrMapping/>
  </p:clrMapOvr>
  <mc:AlternateContent xmlns:mc="http://schemas.openxmlformats.org/markup-compatibility/2006">
    <mc:Choice xmlns:p14="http://schemas.microsoft.com/office/powerpoint/2010/main" Requires="p14">
      <p:transition spd="slow" p14:dur="2000" advTm="115097"/>
    </mc:Choice>
    <mc:Fallback>
      <p:transition spd="slow" advTm="1150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6C3DCA93314B40875D08CBE6A59F4D" ma:contentTypeVersion="16" ma:contentTypeDescription="Create a new document." ma:contentTypeScope="" ma:versionID="9bbb002fd11d34637bf72b46dafe86da">
  <xsd:schema xmlns:xsd="http://www.w3.org/2001/XMLSchema" xmlns:xs="http://www.w3.org/2001/XMLSchema" xmlns:p="http://schemas.microsoft.com/office/2006/metadata/properties" xmlns:ns2="e573e0bd-084e-4b67-9bfb-d6c4ab26fae0" xmlns:ns3="6ab7589d-0ff7-4f35-886f-90998649feb7" targetNamespace="http://schemas.microsoft.com/office/2006/metadata/properties" ma:root="true" ma:fieldsID="97156cffd73f2450b5682222e3b57bdd" ns2:_="" ns3:_="">
    <xsd:import namespace="e573e0bd-084e-4b67-9bfb-d6c4ab26fae0"/>
    <xsd:import namespace="6ab7589d-0ff7-4f35-886f-90998649feb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73e0bd-084e-4b67-9bfb-d6c4ab26fae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eb093f-eaa1-4ad0-bf1e-f715af38eefd}" ma:internalName="TaxCatchAll" ma:showField="CatchAllData" ma:web="e573e0bd-084e-4b67-9bfb-d6c4ab26fae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ab7589d-0ff7-4f35-886f-90998649feb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a699dd7-3c55-4d45-ab86-758b94149d50"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9C2267-7A1D-4CB8-ABC6-CC13D5E8CE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73e0bd-084e-4b67-9bfb-d6c4ab26fae0"/>
    <ds:schemaRef ds:uri="6ab7589d-0ff7-4f35-886f-90998649fe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1E1401-DB06-4E94-9C06-7412FFC851F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10823</TotalTime>
  <Words>724</Words>
  <Application>Microsoft Office PowerPoint</Application>
  <PresentationFormat>Custom</PresentationFormat>
  <Paragraphs>79</Paragraphs>
  <Slides>1</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Calibri Light</vt:lpstr>
      <vt:lpstr>Arial</vt:lpstr>
      <vt:lpstr>Calibri</vt:lpstr>
      <vt:lpstr>宋体</vt:lpstr>
      <vt:lpstr>Times New Roman</vt:lpstr>
      <vt:lpstr>Lato</vt:lpstr>
      <vt:lpstr>Symbol</vt:lpstr>
      <vt:lpstr>Office Theme</vt:lpstr>
      <vt:lpstr>  Themes identified by the BCCH OR’ educators from the responses and aligned the information with the Transition Framework by Duchscher &amp; Windey (2018).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finding/Key message goes here, translated into plain English. Emphasize the important words.</dc:title>
  <dc:creator>Morrison, Mike</dc:creator>
  <cp:lastModifiedBy>Franco, Maria [CWBC]</cp:lastModifiedBy>
  <cp:revision>87</cp:revision>
  <dcterms:created xsi:type="dcterms:W3CDTF">2019-07-02T13:39:34Z</dcterms:created>
  <dcterms:modified xsi:type="dcterms:W3CDTF">2023-10-26T22:39:47Z</dcterms:modified>
</cp:coreProperties>
</file>