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3" r:id="rId4"/>
    <p:sldMasterId id="2147483696" r:id="rId5"/>
  </p:sldMasterIdLst>
  <p:notesMasterIdLst>
    <p:notesMasterId r:id="rId14"/>
  </p:notesMasterIdLst>
  <p:sldIdLst>
    <p:sldId id="568" r:id="rId6"/>
    <p:sldId id="569" r:id="rId7"/>
    <p:sldId id="558" r:id="rId8"/>
    <p:sldId id="335" r:id="rId9"/>
    <p:sldId id="563" r:id="rId10"/>
    <p:sldId id="570" r:id="rId11"/>
    <p:sldId id="562" r:id="rId12"/>
    <p:sldId id="5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alibri Light" panose="020F0302020204030204" pitchFamily="34" charset="0"/>
      <p:regular r:id="rId19"/>
      <p:italic r:id="rId20"/>
    </p:embeddedFont>
    <p:embeddedFont>
      <p:font typeface="DaxlinePro-Medium" panose="020B060402020202020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thany Kwok" initials="BK" lastIdx="2" clrIdx="0">
    <p:extLst>
      <p:ext uri="{19B8F6BF-5375-455C-9EA6-DF929625EA0E}">
        <p15:presenceInfo xmlns:p15="http://schemas.microsoft.com/office/powerpoint/2012/main" userId="S::bethanykwok@saintelizabeth.com::3dea0e1d-165f-4b0d-8b4d-f15af85977d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E0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7914" autoAdjust="0"/>
  </p:normalViewPr>
  <p:slideViewPr>
    <p:cSldViewPr snapToGrid="0">
      <p:cViewPr varScale="1">
        <p:scale>
          <a:sx n="59" d="100"/>
          <a:sy n="59" d="100"/>
        </p:scale>
        <p:origin x="127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font" Target="fonts/font3.fntdata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10.fntdata"/><Relationship Id="rId5" Type="http://schemas.openxmlformats.org/officeDocument/2006/relationships/slideMaster" Target="slideMasters/slideMaster2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C14F2E-6715-4FB4-A0A5-27D37F44DFA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F400F8-0672-4573-8A62-45132C816686}">
      <dgm:prSet phldrT="[Text]"/>
      <dgm:spPr/>
      <dgm:t>
        <a:bodyPr/>
        <a:lstStyle/>
        <a:p>
          <a:pPr>
            <a:buNone/>
          </a:pPr>
          <a:r>
            <a:rPr lang="en-US" b="1">
              <a:solidFill>
                <a:schemeClr val="tx1"/>
              </a:solidFill>
              <a:latin typeface="+mj-lt"/>
              <a:cs typeface="Calibri Light"/>
            </a:rPr>
            <a:t>Facility-Based Model   </a:t>
          </a:r>
          <a:endParaRPr lang="en-US" b="1">
            <a:solidFill>
              <a:schemeClr val="tx1"/>
            </a:solidFill>
            <a:latin typeface="+mj-lt"/>
          </a:endParaRPr>
        </a:p>
      </dgm:t>
    </dgm:pt>
    <dgm:pt modelId="{84DFED92-AECE-4AFA-8288-CEE19D498FA1}" type="parTrans" cxnId="{46C3BCFE-7FAA-4D6E-8A05-5520A0D7FCD7}">
      <dgm:prSet/>
      <dgm:spPr/>
      <dgm:t>
        <a:bodyPr/>
        <a:lstStyle/>
        <a:p>
          <a:endParaRPr lang="en-US"/>
        </a:p>
      </dgm:t>
    </dgm:pt>
    <dgm:pt modelId="{66748F1F-3C5B-411F-97F6-FF14918454F6}" type="sibTrans" cxnId="{46C3BCFE-7FAA-4D6E-8A05-5520A0D7FCD7}">
      <dgm:prSet/>
      <dgm:spPr/>
      <dgm:t>
        <a:bodyPr/>
        <a:lstStyle/>
        <a:p>
          <a:endParaRPr lang="en-US"/>
        </a:p>
      </dgm:t>
    </dgm:pt>
    <dgm:pt modelId="{FE97FF9B-8EC1-43EA-9E7E-40A38832B795}">
      <dgm:prSet phldrT="[Text]"/>
      <dgm:spPr/>
      <dgm:t>
        <a:bodyPr/>
        <a:lstStyle/>
        <a:p>
          <a:r>
            <a:rPr lang="en-US">
              <a:latin typeface="Calibri Light"/>
              <a:cs typeface="Calibri Light"/>
            </a:rPr>
            <a:t>Recovery in a facility-based reactivation program </a:t>
          </a:r>
          <a:endParaRPr lang="en-US"/>
        </a:p>
      </dgm:t>
    </dgm:pt>
    <dgm:pt modelId="{390703C5-3591-448E-AB0F-4B26E9BF2F1A}" type="parTrans" cxnId="{C1A72492-AE09-4325-8BB0-81D3EF05B565}">
      <dgm:prSet/>
      <dgm:spPr/>
      <dgm:t>
        <a:bodyPr/>
        <a:lstStyle/>
        <a:p>
          <a:endParaRPr lang="en-US"/>
        </a:p>
      </dgm:t>
    </dgm:pt>
    <dgm:pt modelId="{AA5BFB83-36A5-4C1E-9569-B198FAC40804}" type="sibTrans" cxnId="{C1A72492-AE09-4325-8BB0-81D3EF05B565}">
      <dgm:prSet/>
      <dgm:spPr/>
      <dgm:t>
        <a:bodyPr/>
        <a:lstStyle/>
        <a:p>
          <a:endParaRPr lang="en-US"/>
        </a:p>
      </dgm:t>
    </dgm:pt>
    <dgm:pt modelId="{551337A4-78CC-4608-AE31-ED33AD1F72F0}">
      <dgm:prSet phldrT="[Text]"/>
      <dgm:spPr/>
      <dgm:t>
        <a:bodyPr/>
        <a:lstStyle/>
        <a:p>
          <a:r>
            <a:rPr lang="en-US" b="1">
              <a:solidFill>
                <a:schemeClr val="tx1"/>
              </a:solidFill>
              <a:latin typeface="+mj-lt"/>
            </a:rPr>
            <a:t>Retirement-Home Model</a:t>
          </a:r>
        </a:p>
      </dgm:t>
    </dgm:pt>
    <dgm:pt modelId="{10EAB169-BF18-49B5-A963-D4EBD0A6A67A}" type="parTrans" cxnId="{4EFE5149-5C11-410A-BAB4-8066C15C1536}">
      <dgm:prSet/>
      <dgm:spPr/>
      <dgm:t>
        <a:bodyPr/>
        <a:lstStyle/>
        <a:p>
          <a:endParaRPr lang="en-US"/>
        </a:p>
      </dgm:t>
    </dgm:pt>
    <dgm:pt modelId="{AC525E59-B164-4202-AEE2-B803BEA4ACAB}" type="sibTrans" cxnId="{4EFE5149-5C11-410A-BAB4-8066C15C1536}">
      <dgm:prSet/>
      <dgm:spPr/>
      <dgm:t>
        <a:bodyPr/>
        <a:lstStyle/>
        <a:p>
          <a:endParaRPr lang="en-US"/>
        </a:p>
      </dgm:t>
    </dgm:pt>
    <dgm:pt modelId="{6C16F681-BDB6-44B1-8707-9284297D5B15}">
      <dgm:prSet phldrT="[Text]"/>
      <dgm:spPr/>
      <dgm:t>
        <a:bodyPr/>
        <a:lstStyle/>
        <a:p>
          <a:r>
            <a:rPr lang="en-US">
              <a:latin typeface="Calibri Light" panose="020F0302020204030204" pitchFamily="34" charset="0"/>
              <a:cs typeface="Calibri Light" panose="020F0302020204030204" pitchFamily="34" charset="0"/>
            </a:rPr>
            <a:t>Recovery in a controlled, supported ‘like-home’ setting</a:t>
          </a:r>
        </a:p>
      </dgm:t>
    </dgm:pt>
    <dgm:pt modelId="{98FA258F-D5E8-4916-8056-A00D7C110AF1}" type="parTrans" cxnId="{8FA18525-FF53-423B-86A2-557A00B81030}">
      <dgm:prSet/>
      <dgm:spPr/>
      <dgm:t>
        <a:bodyPr/>
        <a:lstStyle/>
        <a:p>
          <a:endParaRPr lang="en-US"/>
        </a:p>
      </dgm:t>
    </dgm:pt>
    <dgm:pt modelId="{FF2F0F78-27DB-4B21-8AD5-B13D4B939133}" type="sibTrans" cxnId="{8FA18525-FF53-423B-86A2-557A00B81030}">
      <dgm:prSet/>
      <dgm:spPr/>
      <dgm:t>
        <a:bodyPr/>
        <a:lstStyle/>
        <a:p>
          <a:endParaRPr lang="en-US"/>
        </a:p>
      </dgm:t>
    </dgm:pt>
    <dgm:pt modelId="{E8575FB1-0260-4A6B-BF71-D5BBDDFAF4F7}">
      <dgm:prSet phldrT="[Text]"/>
      <dgm:spPr/>
      <dgm:t>
        <a:bodyPr/>
        <a:lstStyle/>
        <a:p>
          <a:pPr>
            <a:buNone/>
          </a:pPr>
          <a:r>
            <a:rPr lang="en-US" b="1">
              <a:solidFill>
                <a:schemeClr val="tx1"/>
              </a:solidFill>
              <a:latin typeface="+mj-lt"/>
            </a:rPr>
            <a:t>Retirement-Home &amp; Homecare Model</a:t>
          </a:r>
        </a:p>
      </dgm:t>
    </dgm:pt>
    <dgm:pt modelId="{75F65BFB-5D7A-407B-8747-805A118C3C36}" type="parTrans" cxnId="{F89101D0-1809-48FE-9FEC-36B496BB5EE5}">
      <dgm:prSet/>
      <dgm:spPr/>
      <dgm:t>
        <a:bodyPr/>
        <a:lstStyle/>
        <a:p>
          <a:endParaRPr lang="en-US"/>
        </a:p>
      </dgm:t>
    </dgm:pt>
    <dgm:pt modelId="{B550986D-3A12-4F36-89F9-2076AFB150D6}" type="sibTrans" cxnId="{F89101D0-1809-48FE-9FEC-36B496BB5EE5}">
      <dgm:prSet/>
      <dgm:spPr/>
      <dgm:t>
        <a:bodyPr/>
        <a:lstStyle/>
        <a:p>
          <a:endParaRPr lang="en-US"/>
        </a:p>
      </dgm:t>
    </dgm:pt>
    <dgm:pt modelId="{48A4FA7A-5CD2-4973-A380-39E7B3D6E973}">
      <dgm:prSet phldrT="[Text]"/>
      <dgm:spPr>
        <a:noFill/>
      </dgm:spPr>
      <dgm:t>
        <a:bodyPr/>
        <a:lstStyle/>
        <a:p>
          <a:pPr>
            <a:buFontTx/>
            <a:buNone/>
          </a:pPr>
          <a:r>
            <a:rPr lang="en-US">
              <a:latin typeface="Calibri Light" panose="020F0302020204030204" pitchFamily="34" charset="0"/>
              <a:cs typeface="Calibri Light" panose="020F0302020204030204" pitchFamily="34" charset="0"/>
            </a:rPr>
            <a:t>Two Stages</a:t>
          </a:r>
        </a:p>
      </dgm:t>
    </dgm:pt>
    <dgm:pt modelId="{8C362B85-FDFA-402D-B366-9283BA217E01}" type="parTrans" cxnId="{C6BD7721-624D-4ABE-8C2F-F7681883004D}">
      <dgm:prSet/>
      <dgm:spPr/>
      <dgm:t>
        <a:bodyPr/>
        <a:lstStyle/>
        <a:p>
          <a:endParaRPr lang="en-US"/>
        </a:p>
      </dgm:t>
    </dgm:pt>
    <dgm:pt modelId="{8AD3C51D-35A6-4353-A70C-4A900B08646E}" type="sibTrans" cxnId="{C6BD7721-624D-4ABE-8C2F-F7681883004D}">
      <dgm:prSet/>
      <dgm:spPr/>
      <dgm:t>
        <a:bodyPr/>
        <a:lstStyle/>
        <a:p>
          <a:endParaRPr lang="en-US"/>
        </a:p>
      </dgm:t>
    </dgm:pt>
    <dgm:pt modelId="{3F0FF26F-50BD-4C43-9A87-5FDFF8DA6FA8}">
      <dgm:prSet/>
      <dgm:spPr/>
      <dgm:t>
        <a:bodyPr/>
        <a:lstStyle/>
        <a:p>
          <a:pPr rtl="0"/>
          <a:r>
            <a:rPr lang="en-US">
              <a:latin typeface="Calibri Light"/>
              <a:cs typeface="Calibri Light"/>
            </a:rPr>
            <a:t>A community and functional focused approach to optimize                                               clients' capability and reintegration to community   </a:t>
          </a:r>
          <a:endParaRPr lang="en-US">
            <a:latin typeface="Calibri"/>
            <a:cs typeface="Calibri Light"/>
          </a:endParaRPr>
        </a:p>
      </dgm:t>
    </dgm:pt>
    <dgm:pt modelId="{428A742E-B062-4D4B-A9CC-2EB46CA66A64}" type="parTrans" cxnId="{598BAE14-3C56-422B-B413-D0AC5C7F1FE0}">
      <dgm:prSet/>
      <dgm:spPr/>
      <dgm:t>
        <a:bodyPr/>
        <a:lstStyle/>
        <a:p>
          <a:endParaRPr lang="en-US"/>
        </a:p>
      </dgm:t>
    </dgm:pt>
    <dgm:pt modelId="{EF2C53B5-A78D-46A3-B1EE-7BA94562556E}" type="sibTrans" cxnId="{598BAE14-3C56-422B-B413-D0AC5C7F1FE0}">
      <dgm:prSet/>
      <dgm:spPr/>
      <dgm:t>
        <a:bodyPr/>
        <a:lstStyle/>
        <a:p>
          <a:endParaRPr lang="en-US"/>
        </a:p>
      </dgm:t>
    </dgm:pt>
    <dgm:pt modelId="{55D5EBD0-0F3C-49F2-ADA9-9A2751B78B7F}">
      <dgm:prSet phldrT="[Text]"/>
      <dgm:spPr/>
      <dgm:t>
        <a:bodyPr/>
        <a:lstStyle/>
        <a:p>
          <a:endParaRPr lang="en-US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EFE468BA-377B-4097-9B47-4B4783A82AA4}" type="parTrans" cxnId="{8E192E57-7128-47C1-924A-131BD41BC496}">
      <dgm:prSet/>
      <dgm:spPr/>
      <dgm:t>
        <a:bodyPr/>
        <a:lstStyle/>
        <a:p>
          <a:endParaRPr lang="en-US"/>
        </a:p>
      </dgm:t>
    </dgm:pt>
    <dgm:pt modelId="{6DD4BF25-C02C-4231-B70C-D24BA77CFD25}" type="sibTrans" cxnId="{8E192E57-7128-47C1-924A-131BD41BC496}">
      <dgm:prSet/>
      <dgm:spPr/>
      <dgm:t>
        <a:bodyPr/>
        <a:lstStyle/>
        <a:p>
          <a:endParaRPr lang="en-US"/>
        </a:p>
      </dgm:t>
    </dgm:pt>
    <dgm:pt modelId="{B479E482-FBC7-46F8-8C62-B19CBB57DB58}">
      <dgm:prSet phldrT="[Text]"/>
      <dgm:spPr/>
      <dgm:t>
        <a:bodyPr/>
        <a:lstStyle/>
        <a:p>
          <a:r>
            <a:rPr lang="en-US">
              <a:latin typeface="Calibri Light"/>
              <a:cs typeface="Calibri Light"/>
            </a:rPr>
            <a:t>Focused on transitioning Home</a:t>
          </a:r>
          <a:endParaRPr lang="en-US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7EE5E9CA-60F9-4AF8-B3E8-B8C6FD4760B0}" type="parTrans" cxnId="{A5E89006-4F71-4FAE-9BB0-03F555C6B576}">
      <dgm:prSet/>
      <dgm:spPr/>
      <dgm:t>
        <a:bodyPr/>
        <a:lstStyle/>
        <a:p>
          <a:endParaRPr lang="en-US"/>
        </a:p>
      </dgm:t>
    </dgm:pt>
    <dgm:pt modelId="{639D4601-D162-42AF-BDB8-F7A2FA8F9C41}" type="sibTrans" cxnId="{A5E89006-4F71-4FAE-9BB0-03F555C6B576}">
      <dgm:prSet/>
      <dgm:spPr/>
      <dgm:t>
        <a:bodyPr/>
        <a:lstStyle/>
        <a:p>
          <a:endParaRPr lang="en-US"/>
        </a:p>
      </dgm:t>
    </dgm:pt>
    <dgm:pt modelId="{67269C0A-D222-4F74-88FA-AD6931A039CA}">
      <dgm:prSet phldrT="[Text]"/>
      <dgm:spPr>
        <a:noFill/>
      </dgm:spPr>
      <dgm:t>
        <a:bodyPr/>
        <a:lstStyle/>
        <a:p>
          <a:pPr>
            <a:buFontTx/>
            <a:buNone/>
          </a:pPr>
          <a:r>
            <a:rPr lang="en-US">
              <a:latin typeface="Calibri Light" panose="020F0302020204030204" pitchFamily="34" charset="0"/>
              <a:cs typeface="Calibri Light" panose="020F0302020204030204" pitchFamily="34" charset="0"/>
            </a:rPr>
            <a:t>  1. Recovery in a controlled, supported facility-based setting</a:t>
          </a:r>
        </a:p>
      </dgm:t>
    </dgm:pt>
    <dgm:pt modelId="{BA4ADD36-5E5A-4DA5-B761-006C44B23A16}" type="parTrans" cxnId="{9353D997-577C-4F05-8500-C06FE74420CB}">
      <dgm:prSet/>
      <dgm:spPr/>
      <dgm:t>
        <a:bodyPr/>
        <a:lstStyle/>
        <a:p>
          <a:endParaRPr lang="en-US"/>
        </a:p>
      </dgm:t>
    </dgm:pt>
    <dgm:pt modelId="{ECFD21BF-429F-47BA-B278-306C4A5FD3A9}" type="sibTrans" cxnId="{9353D997-577C-4F05-8500-C06FE74420CB}">
      <dgm:prSet/>
      <dgm:spPr/>
      <dgm:t>
        <a:bodyPr/>
        <a:lstStyle/>
        <a:p>
          <a:endParaRPr lang="en-US"/>
        </a:p>
      </dgm:t>
    </dgm:pt>
    <dgm:pt modelId="{C8F531BA-B392-4ADC-9F4A-43F3FFADD690}">
      <dgm:prSet phldrT="[Text]"/>
      <dgm:spPr>
        <a:noFill/>
      </dgm:spPr>
      <dgm:t>
        <a:bodyPr/>
        <a:lstStyle/>
        <a:p>
          <a:pPr>
            <a:buFontTx/>
            <a:buNone/>
          </a:pPr>
          <a:r>
            <a:rPr lang="en-US">
              <a:latin typeface="Calibri Light" panose="020F0302020204030204" pitchFamily="34" charset="0"/>
              <a:cs typeface="Calibri Light" panose="020F0302020204030204" pitchFamily="34" charset="0"/>
            </a:rPr>
            <a:t>  2. Transition to an integrated homecare team </a:t>
          </a:r>
        </a:p>
      </dgm:t>
    </dgm:pt>
    <dgm:pt modelId="{B28164BF-3905-4981-BCD7-4082B1751513}" type="parTrans" cxnId="{45530698-2726-4CAB-8CB0-A43EE27FD097}">
      <dgm:prSet/>
      <dgm:spPr/>
      <dgm:t>
        <a:bodyPr/>
        <a:lstStyle/>
        <a:p>
          <a:endParaRPr lang="en-US"/>
        </a:p>
      </dgm:t>
    </dgm:pt>
    <dgm:pt modelId="{167127BA-31D5-4723-906F-CCC82708BAEC}" type="sibTrans" cxnId="{45530698-2726-4CAB-8CB0-A43EE27FD097}">
      <dgm:prSet/>
      <dgm:spPr/>
      <dgm:t>
        <a:bodyPr/>
        <a:lstStyle/>
        <a:p>
          <a:endParaRPr lang="en-US"/>
        </a:p>
      </dgm:t>
    </dgm:pt>
    <dgm:pt modelId="{0986C9FE-40D4-400B-90A9-ED1D21B955AD}" type="pres">
      <dgm:prSet presAssocID="{A3C14F2E-6715-4FB4-A0A5-27D37F44DFAD}" presName="linear" presStyleCnt="0">
        <dgm:presLayoutVars>
          <dgm:dir/>
          <dgm:animLvl val="lvl"/>
          <dgm:resizeHandles val="exact"/>
        </dgm:presLayoutVars>
      </dgm:prSet>
      <dgm:spPr/>
    </dgm:pt>
    <dgm:pt modelId="{50DBDF7F-547F-4F29-99B2-557FD474D2FB}" type="pres">
      <dgm:prSet presAssocID="{43F400F8-0672-4573-8A62-45132C816686}" presName="parentLin" presStyleCnt="0"/>
      <dgm:spPr/>
    </dgm:pt>
    <dgm:pt modelId="{841E38FE-2FD5-42D2-B157-D27B60DAB6AA}" type="pres">
      <dgm:prSet presAssocID="{43F400F8-0672-4573-8A62-45132C816686}" presName="parentLeftMargin" presStyleLbl="node1" presStyleIdx="0" presStyleCnt="3"/>
      <dgm:spPr/>
    </dgm:pt>
    <dgm:pt modelId="{020CE64F-5387-4274-89A1-2C72AF8BC3AD}" type="pres">
      <dgm:prSet presAssocID="{43F400F8-0672-4573-8A62-45132C81668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018CE54-CEBD-4088-BF95-E822E5219C50}" type="pres">
      <dgm:prSet presAssocID="{43F400F8-0672-4573-8A62-45132C816686}" presName="negativeSpace" presStyleCnt="0"/>
      <dgm:spPr/>
    </dgm:pt>
    <dgm:pt modelId="{AA773096-C485-43C1-B89D-803F5C4946CA}" type="pres">
      <dgm:prSet presAssocID="{43F400F8-0672-4573-8A62-45132C816686}" presName="childText" presStyleLbl="conFgAcc1" presStyleIdx="0" presStyleCnt="3" custScaleY="78857">
        <dgm:presLayoutVars>
          <dgm:bulletEnabled val="1"/>
        </dgm:presLayoutVars>
      </dgm:prSet>
      <dgm:spPr/>
    </dgm:pt>
    <dgm:pt modelId="{1CD6F022-44A9-450C-95CB-E4D99F7E47E2}" type="pres">
      <dgm:prSet presAssocID="{66748F1F-3C5B-411F-97F6-FF14918454F6}" presName="spaceBetweenRectangles" presStyleCnt="0"/>
      <dgm:spPr/>
    </dgm:pt>
    <dgm:pt modelId="{D8C28A04-ECC0-4CE5-A837-9E007D94E8AE}" type="pres">
      <dgm:prSet presAssocID="{551337A4-78CC-4608-AE31-ED33AD1F72F0}" presName="parentLin" presStyleCnt="0"/>
      <dgm:spPr/>
    </dgm:pt>
    <dgm:pt modelId="{863EEC8E-8593-4FDB-9855-5EFE82BD497B}" type="pres">
      <dgm:prSet presAssocID="{551337A4-78CC-4608-AE31-ED33AD1F72F0}" presName="parentLeftMargin" presStyleLbl="node1" presStyleIdx="0" presStyleCnt="3"/>
      <dgm:spPr/>
    </dgm:pt>
    <dgm:pt modelId="{855C3DE4-5542-408E-A857-A80A9344EEE6}" type="pres">
      <dgm:prSet presAssocID="{551337A4-78CC-4608-AE31-ED33AD1F72F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0829FCF-05E8-4E59-8AB1-DD7F964407EF}" type="pres">
      <dgm:prSet presAssocID="{551337A4-78CC-4608-AE31-ED33AD1F72F0}" presName="negativeSpace" presStyleCnt="0"/>
      <dgm:spPr/>
    </dgm:pt>
    <dgm:pt modelId="{CCC0FF28-DA0D-4C9E-87BD-3B99FFF40222}" type="pres">
      <dgm:prSet presAssocID="{551337A4-78CC-4608-AE31-ED33AD1F72F0}" presName="childText" presStyleLbl="conFgAcc1" presStyleIdx="1" presStyleCnt="3" custScaleY="83371">
        <dgm:presLayoutVars>
          <dgm:bulletEnabled val="1"/>
        </dgm:presLayoutVars>
      </dgm:prSet>
      <dgm:spPr/>
    </dgm:pt>
    <dgm:pt modelId="{A9A2EE61-B4E7-478B-B586-D20319F87F7D}" type="pres">
      <dgm:prSet presAssocID="{AC525E59-B164-4202-AEE2-B803BEA4ACAB}" presName="spaceBetweenRectangles" presStyleCnt="0"/>
      <dgm:spPr/>
    </dgm:pt>
    <dgm:pt modelId="{09DE2EE5-6029-4466-AB75-11FF63051882}" type="pres">
      <dgm:prSet presAssocID="{E8575FB1-0260-4A6B-BF71-D5BBDDFAF4F7}" presName="parentLin" presStyleCnt="0"/>
      <dgm:spPr/>
    </dgm:pt>
    <dgm:pt modelId="{6ABFE2EE-A7FE-4F72-A8F0-330C135EE63F}" type="pres">
      <dgm:prSet presAssocID="{E8575FB1-0260-4A6B-BF71-D5BBDDFAF4F7}" presName="parentLeftMargin" presStyleLbl="node1" presStyleIdx="1" presStyleCnt="3"/>
      <dgm:spPr/>
    </dgm:pt>
    <dgm:pt modelId="{439295B0-170E-423F-8FC0-2CD9BFFA93B3}" type="pres">
      <dgm:prSet presAssocID="{E8575FB1-0260-4A6B-BF71-D5BBDDFAF4F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2F2E3F9-980D-408A-A54C-E3066DF80789}" type="pres">
      <dgm:prSet presAssocID="{E8575FB1-0260-4A6B-BF71-D5BBDDFAF4F7}" presName="negativeSpace" presStyleCnt="0"/>
      <dgm:spPr/>
    </dgm:pt>
    <dgm:pt modelId="{B10FDB67-9336-4E5D-A8C7-A1558E15442C}" type="pres">
      <dgm:prSet presAssocID="{E8575FB1-0260-4A6B-BF71-D5BBDDFAF4F7}" presName="childText" presStyleLbl="conFgAcc1" presStyleIdx="2" presStyleCnt="3" custLinFactY="2510" custLinFactNeighborX="-23395" custLinFactNeighborY="100000">
        <dgm:presLayoutVars>
          <dgm:bulletEnabled val="1"/>
        </dgm:presLayoutVars>
      </dgm:prSet>
      <dgm:spPr/>
    </dgm:pt>
  </dgm:ptLst>
  <dgm:cxnLst>
    <dgm:cxn modelId="{A5E89006-4F71-4FAE-9BB0-03F555C6B576}" srcId="{551337A4-78CC-4608-AE31-ED33AD1F72F0}" destId="{B479E482-FBC7-46F8-8C62-B19CBB57DB58}" srcOrd="1" destOrd="0" parTransId="{7EE5E9CA-60F9-4AF8-B3E8-B8C6FD4760B0}" sibTransId="{639D4601-D162-42AF-BDB8-F7A2FA8F9C41}"/>
    <dgm:cxn modelId="{D7FF9506-9D3A-4956-B510-34BD8317F890}" type="presOf" srcId="{3F0FF26F-50BD-4C43-9A87-5FDFF8DA6FA8}" destId="{AA773096-C485-43C1-B89D-803F5C4946CA}" srcOrd="0" destOrd="1" presId="urn:microsoft.com/office/officeart/2005/8/layout/list1"/>
    <dgm:cxn modelId="{96AEB306-022D-4BBF-BA7B-FB0762EA8206}" type="presOf" srcId="{E8575FB1-0260-4A6B-BF71-D5BBDDFAF4F7}" destId="{6ABFE2EE-A7FE-4F72-A8F0-330C135EE63F}" srcOrd="0" destOrd="0" presId="urn:microsoft.com/office/officeart/2005/8/layout/list1"/>
    <dgm:cxn modelId="{2704DF08-2271-4773-A7F7-F542EEBA5CF0}" type="presOf" srcId="{67269C0A-D222-4F74-88FA-AD6931A039CA}" destId="{B10FDB67-9336-4E5D-A8C7-A1558E15442C}" srcOrd="0" destOrd="1" presId="urn:microsoft.com/office/officeart/2005/8/layout/list1"/>
    <dgm:cxn modelId="{598BAE14-3C56-422B-B413-D0AC5C7F1FE0}" srcId="{43F400F8-0672-4573-8A62-45132C816686}" destId="{3F0FF26F-50BD-4C43-9A87-5FDFF8DA6FA8}" srcOrd="1" destOrd="0" parTransId="{428A742E-B062-4D4B-A9CC-2EB46CA66A64}" sibTransId="{EF2C53B5-A78D-46A3-B1EE-7BA94562556E}"/>
    <dgm:cxn modelId="{C6BD7721-624D-4ABE-8C2F-F7681883004D}" srcId="{E8575FB1-0260-4A6B-BF71-D5BBDDFAF4F7}" destId="{48A4FA7A-5CD2-4973-A380-39E7B3D6E973}" srcOrd="0" destOrd="0" parTransId="{8C362B85-FDFA-402D-B366-9283BA217E01}" sibTransId="{8AD3C51D-35A6-4353-A70C-4A900B08646E}"/>
    <dgm:cxn modelId="{8FA18525-FF53-423B-86A2-557A00B81030}" srcId="{551337A4-78CC-4608-AE31-ED33AD1F72F0}" destId="{6C16F681-BDB6-44B1-8707-9284297D5B15}" srcOrd="0" destOrd="0" parTransId="{98FA258F-D5E8-4916-8056-A00D7C110AF1}" sibTransId="{FF2F0F78-27DB-4B21-8AD5-B13D4B939133}"/>
    <dgm:cxn modelId="{B31B672D-DC24-46BA-BDB6-0B06DE54B4DC}" type="presOf" srcId="{55D5EBD0-0F3C-49F2-ADA9-9A2751B78B7F}" destId="{CCC0FF28-DA0D-4C9E-87BD-3B99FFF40222}" srcOrd="0" destOrd="2" presId="urn:microsoft.com/office/officeart/2005/8/layout/list1"/>
    <dgm:cxn modelId="{4FC7A131-1409-4A5E-B8B5-E605BEAD337F}" type="presOf" srcId="{551337A4-78CC-4608-AE31-ED33AD1F72F0}" destId="{855C3DE4-5542-408E-A857-A80A9344EEE6}" srcOrd="1" destOrd="0" presId="urn:microsoft.com/office/officeart/2005/8/layout/list1"/>
    <dgm:cxn modelId="{51480B3E-3DE9-412D-847E-29FCB5F05CE3}" type="presOf" srcId="{FE97FF9B-8EC1-43EA-9E7E-40A38832B795}" destId="{AA773096-C485-43C1-B89D-803F5C4946CA}" srcOrd="0" destOrd="0" presId="urn:microsoft.com/office/officeart/2005/8/layout/list1"/>
    <dgm:cxn modelId="{4EFE5149-5C11-410A-BAB4-8066C15C1536}" srcId="{A3C14F2E-6715-4FB4-A0A5-27D37F44DFAD}" destId="{551337A4-78CC-4608-AE31-ED33AD1F72F0}" srcOrd="1" destOrd="0" parTransId="{10EAB169-BF18-49B5-A963-D4EBD0A6A67A}" sibTransId="{AC525E59-B164-4202-AEE2-B803BEA4ACAB}"/>
    <dgm:cxn modelId="{0A3A6F4A-DB94-4FD7-9619-EBDDCF21E043}" type="presOf" srcId="{43F400F8-0672-4573-8A62-45132C816686}" destId="{020CE64F-5387-4274-89A1-2C72AF8BC3AD}" srcOrd="1" destOrd="0" presId="urn:microsoft.com/office/officeart/2005/8/layout/list1"/>
    <dgm:cxn modelId="{8E192E57-7128-47C1-924A-131BD41BC496}" srcId="{551337A4-78CC-4608-AE31-ED33AD1F72F0}" destId="{55D5EBD0-0F3C-49F2-ADA9-9A2751B78B7F}" srcOrd="2" destOrd="0" parTransId="{EFE468BA-377B-4097-9B47-4B4783A82AA4}" sibTransId="{6DD4BF25-C02C-4231-B70C-D24BA77CFD25}"/>
    <dgm:cxn modelId="{7187A958-E85D-4348-8131-CC71B991A579}" type="presOf" srcId="{551337A4-78CC-4608-AE31-ED33AD1F72F0}" destId="{863EEC8E-8593-4FDB-9855-5EFE82BD497B}" srcOrd="0" destOrd="0" presId="urn:microsoft.com/office/officeart/2005/8/layout/list1"/>
    <dgm:cxn modelId="{C1A72492-AE09-4325-8BB0-81D3EF05B565}" srcId="{43F400F8-0672-4573-8A62-45132C816686}" destId="{FE97FF9B-8EC1-43EA-9E7E-40A38832B795}" srcOrd="0" destOrd="0" parTransId="{390703C5-3591-448E-AB0F-4B26E9BF2F1A}" sibTransId="{AA5BFB83-36A5-4C1E-9569-B198FAC40804}"/>
    <dgm:cxn modelId="{9353D997-577C-4F05-8500-C06FE74420CB}" srcId="{E8575FB1-0260-4A6B-BF71-D5BBDDFAF4F7}" destId="{67269C0A-D222-4F74-88FA-AD6931A039CA}" srcOrd="1" destOrd="0" parTransId="{BA4ADD36-5E5A-4DA5-B761-006C44B23A16}" sibTransId="{ECFD21BF-429F-47BA-B278-306C4A5FD3A9}"/>
    <dgm:cxn modelId="{45530698-2726-4CAB-8CB0-A43EE27FD097}" srcId="{E8575FB1-0260-4A6B-BF71-D5BBDDFAF4F7}" destId="{C8F531BA-B392-4ADC-9F4A-43F3FFADD690}" srcOrd="2" destOrd="0" parTransId="{B28164BF-3905-4981-BCD7-4082B1751513}" sibTransId="{167127BA-31D5-4723-906F-CCC82708BAEC}"/>
    <dgm:cxn modelId="{A7B9EC98-E018-47F5-81AA-980D8CF51E78}" type="presOf" srcId="{48A4FA7A-5CD2-4973-A380-39E7B3D6E973}" destId="{B10FDB67-9336-4E5D-A8C7-A1558E15442C}" srcOrd="0" destOrd="0" presId="urn:microsoft.com/office/officeart/2005/8/layout/list1"/>
    <dgm:cxn modelId="{1637569D-D657-40E1-9992-F0D8D414EE6B}" type="presOf" srcId="{B479E482-FBC7-46F8-8C62-B19CBB57DB58}" destId="{CCC0FF28-DA0D-4C9E-87BD-3B99FFF40222}" srcOrd="0" destOrd="1" presId="urn:microsoft.com/office/officeart/2005/8/layout/list1"/>
    <dgm:cxn modelId="{44BAC2A9-073B-458E-A43D-A0F168F13B49}" type="presOf" srcId="{A3C14F2E-6715-4FB4-A0A5-27D37F44DFAD}" destId="{0986C9FE-40D4-400B-90A9-ED1D21B955AD}" srcOrd="0" destOrd="0" presId="urn:microsoft.com/office/officeart/2005/8/layout/list1"/>
    <dgm:cxn modelId="{26B1D7B4-C020-442B-9BED-B7D4DE6B78AE}" type="presOf" srcId="{C8F531BA-B392-4ADC-9F4A-43F3FFADD690}" destId="{B10FDB67-9336-4E5D-A8C7-A1558E15442C}" srcOrd="0" destOrd="2" presId="urn:microsoft.com/office/officeart/2005/8/layout/list1"/>
    <dgm:cxn modelId="{F89101D0-1809-48FE-9FEC-36B496BB5EE5}" srcId="{A3C14F2E-6715-4FB4-A0A5-27D37F44DFAD}" destId="{E8575FB1-0260-4A6B-BF71-D5BBDDFAF4F7}" srcOrd="2" destOrd="0" parTransId="{75F65BFB-5D7A-407B-8747-805A118C3C36}" sibTransId="{B550986D-3A12-4F36-89F9-2076AFB150D6}"/>
    <dgm:cxn modelId="{76358FE6-D8AB-49BC-AA16-A3135C6A8FDB}" type="presOf" srcId="{6C16F681-BDB6-44B1-8707-9284297D5B15}" destId="{CCC0FF28-DA0D-4C9E-87BD-3B99FFF40222}" srcOrd="0" destOrd="0" presId="urn:microsoft.com/office/officeart/2005/8/layout/list1"/>
    <dgm:cxn modelId="{97A9C1F6-A03C-4E01-9146-71466791BD07}" type="presOf" srcId="{E8575FB1-0260-4A6B-BF71-D5BBDDFAF4F7}" destId="{439295B0-170E-423F-8FC0-2CD9BFFA93B3}" srcOrd="1" destOrd="0" presId="urn:microsoft.com/office/officeart/2005/8/layout/list1"/>
    <dgm:cxn modelId="{67B46DF8-C1F0-457D-ABB3-FAACBCB0B524}" type="presOf" srcId="{43F400F8-0672-4573-8A62-45132C816686}" destId="{841E38FE-2FD5-42D2-B157-D27B60DAB6AA}" srcOrd="0" destOrd="0" presId="urn:microsoft.com/office/officeart/2005/8/layout/list1"/>
    <dgm:cxn modelId="{46C3BCFE-7FAA-4D6E-8A05-5520A0D7FCD7}" srcId="{A3C14F2E-6715-4FB4-A0A5-27D37F44DFAD}" destId="{43F400F8-0672-4573-8A62-45132C816686}" srcOrd="0" destOrd="0" parTransId="{84DFED92-AECE-4AFA-8288-CEE19D498FA1}" sibTransId="{66748F1F-3C5B-411F-97F6-FF14918454F6}"/>
    <dgm:cxn modelId="{B3940535-3A9E-4BD2-8BCD-D5132947F18F}" type="presParOf" srcId="{0986C9FE-40D4-400B-90A9-ED1D21B955AD}" destId="{50DBDF7F-547F-4F29-99B2-557FD474D2FB}" srcOrd="0" destOrd="0" presId="urn:microsoft.com/office/officeart/2005/8/layout/list1"/>
    <dgm:cxn modelId="{F9990B8B-B9CD-4AFC-AB86-95C430D0FA54}" type="presParOf" srcId="{50DBDF7F-547F-4F29-99B2-557FD474D2FB}" destId="{841E38FE-2FD5-42D2-B157-D27B60DAB6AA}" srcOrd="0" destOrd="0" presId="urn:microsoft.com/office/officeart/2005/8/layout/list1"/>
    <dgm:cxn modelId="{0DBAC7CD-72C6-4D9D-80D0-6B9C8B67337D}" type="presParOf" srcId="{50DBDF7F-547F-4F29-99B2-557FD474D2FB}" destId="{020CE64F-5387-4274-89A1-2C72AF8BC3AD}" srcOrd="1" destOrd="0" presId="urn:microsoft.com/office/officeart/2005/8/layout/list1"/>
    <dgm:cxn modelId="{C70CE85E-A781-4515-9EB2-822F569636A0}" type="presParOf" srcId="{0986C9FE-40D4-400B-90A9-ED1D21B955AD}" destId="{9018CE54-CEBD-4088-BF95-E822E5219C50}" srcOrd="1" destOrd="0" presId="urn:microsoft.com/office/officeart/2005/8/layout/list1"/>
    <dgm:cxn modelId="{5EE3ABBB-2B7D-4270-835F-89D627FC4EAB}" type="presParOf" srcId="{0986C9FE-40D4-400B-90A9-ED1D21B955AD}" destId="{AA773096-C485-43C1-B89D-803F5C4946CA}" srcOrd="2" destOrd="0" presId="urn:microsoft.com/office/officeart/2005/8/layout/list1"/>
    <dgm:cxn modelId="{EA1100B5-D9F8-468D-AA35-E6ADDE128BAE}" type="presParOf" srcId="{0986C9FE-40D4-400B-90A9-ED1D21B955AD}" destId="{1CD6F022-44A9-450C-95CB-E4D99F7E47E2}" srcOrd="3" destOrd="0" presId="urn:microsoft.com/office/officeart/2005/8/layout/list1"/>
    <dgm:cxn modelId="{686CB7A1-9E24-4D53-A2F1-A2E3D08D8FB7}" type="presParOf" srcId="{0986C9FE-40D4-400B-90A9-ED1D21B955AD}" destId="{D8C28A04-ECC0-4CE5-A837-9E007D94E8AE}" srcOrd="4" destOrd="0" presId="urn:microsoft.com/office/officeart/2005/8/layout/list1"/>
    <dgm:cxn modelId="{62FE412B-45E1-491E-B415-2FAE8E90D87F}" type="presParOf" srcId="{D8C28A04-ECC0-4CE5-A837-9E007D94E8AE}" destId="{863EEC8E-8593-4FDB-9855-5EFE82BD497B}" srcOrd="0" destOrd="0" presId="urn:microsoft.com/office/officeart/2005/8/layout/list1"/>
    <dgm:cxn modelId="{F003897D-8858-41AE-85D1-A31680A9F99E}" type="presParOf" srcId="{D8C28A04-ECC0-4CE5-A837-9E007D94E8AE}" destId="{855C3DE4-5542-408E-A857-A80A9344EEE6}" srcOrd="1" destOrd="0" presId="urn:microsoft.com/office/officeart/2005/8/layout/list1"/>
    <dgm:cxn modelId="{F3E82A24-C327-4BA8-8000-936FC5132E14}" type="presParOf" srcId="{0986C9FE-40D4-400B-90A9-ED1D21B955AD}" destId="{E0829FCF-05E8-4E59-8AB1-DD7F964407EF}" srcOrd="5" destOrd="0" presId="urn:microsoft.com/office/officeart/2005/8/layout/list1"/>
    <dgm:cxn modelId="{AED4C7E7-473A-4BFB-8AD1-36CFA16E7E45}" type="presParOf" srcId="{0986C9FE-40D4-400B-90A9-ED1D21B955AD}" destId="{CCC0FF28-DA0D-4C9E-87BD-3B99FFF40222}" srcOrd="6" destOrd="0" presId="urn:microsoft.com/office/officeart/2005/8/layout/list1"/>
    <dgm:cxn modelId="{17F883EF-1A2F-4E15-9AB3-D6D744F00A9D}" type="presParOf" srcId="{0986C9FE-40D4-400B-90A9-ED1D21B955AD}" destId="{A9A2EE61-B4E7-478B-B586-D20319F87F7D}" srcOrd="7" destOrd="0" presId="urn:microsoft.com/office/officeart/2005/8/layout/list1"/>
    <dgm:cxn modelId="{9B587DD9-C44B-41D8-ACF3-F066CC4D5C6D}" type="presParOf" srcId="{0986C9FE-40D4-400B-90A9-ED1D21B955AD}" destId="{09DE2EE5-6029-4466-AB75-11FF63051882}" srcOrd="8" destOrd="0" presId="urn:microsoft.com/office/officeart/2005/8/layout/list1"/>
    <dgm:cxn modelId="{6BBD93B5-5AF0-4F4C-B58C-13EFA3243977}" type="presParOf" srcId="{09DE2EE5-6029-4466-AB75-11FF63051882}" destId="{6ABFE2EE-A7FE-4F72-A8F0-330C135EE63F}" srcOrd="0" destOrd="0" presId="urn:microsoft.com/office/officeart/2005/8/layout/list1"/>
    <dgm:cxn modelId="{F02D8EA5-A206-4B15-AB65-37439086A19E}" type="presParOf" srcId="{09DE2EE5-6029-4466-AB75-11FF63051882}" destId="{439295B0-170E-423F-8FC0-2CD9BFFA93B3}" srcOrd="1" destOrd="0" presId="urn:microsoft.com/office/officeart/2005/8/layout/list1"/>
    <dgm:cxn modelId="{098AA075-0BA0-4457-B559-8713FE450B7A}" type="presParOf" srcId="{0986C9FE-40D4-400B-90A9-ED1D21B955AD}" destId="{D2F2E3F9-980D-408A-A54C-E3066DF80789}" srcOrd="9" destOrd="0" presId="urn:microsoft.com/office/officeart/2005/8/layout/list1"/>
    <dgm:cxn modelId="{A9815945-C63C-4898-8DAE-938180E10E7D}" type="presParOf" srcId="{0986C9FE-40D4-400B-90A9-ED1D21B955AD}" destId="{B10FDB67-9336-4E5D-A8C7-A1558E15442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5A01DA-4D36-4D88-9901-0BA8C293C8F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3714240-F410-4652-A3CD-C5697C23E7A2}">
      <dgm:prSet/>
      <dgm:spPr/>
      <dgm:t>
        <a:bodyPr/>
        <a:lstStyle/>
        <a:p>
          <a:r>
            <a:rPr lang="en-US" u="sng" baseline="0">
              <a:solidFill>
                <a:schemeClr val="accent2">
                  <a:lumMod val="75000"/>
                </a:schemeClr>
              </a:solidFill>
            </a:rPr>
            <a:t>Rehabilitative Activities</a:t>
          </a:r>
          <a:endParaRPr lang="en-US">
            <a:solidFill>
              <a:schemeClr val="accent2">
                <a:lumMod val="75000"/>
              </a:schemeClr>
            </a:solidFill>
          </a:endParaRPr>
        </a:p>
      </dgm:t>
    </dgm:pt>
    <dgm:pt modelId="{7BD390DA-9952-45A1-AA76-03F803E9C560}" type="parTrans" cxnId="{4B3B9831-8F53-4EE1-8F1D-58A9ECF2E5B0}">
      <dgm:prSet/>
      <dgm:spPr/>
      <dgm:t>
        <a:bodyPr/>
        <a:lstStyle/>
        <a:p>
          <a:endParaRPr lang="en-US"/>
        </a:p>
      </dgm:t>
    </dgm:pt>
    <dgm:pt modelId="{98CC4AFD-E43D-42CD-9C62-D41ABF3F9D3A}" type="sibTrans" cxnId="{4B3B9831-8F53-4EE1-8F1D-58A9ECF2E5B0}">
      <dgm:prSet/>
      <dgm:spPr/>
      <dgm:t>
        <a:bodyPr/>
        <a:lstStyle/>
        <a:p>
          <a:endParaRPr lang="en-US"/>
        </a:p>
      </dgm:t>
    </dgm:pt>
    <dgm:pt modelId="{723383B2-3DAD-4853-911D-491E477BF66D}">
      <dgm:prSet/>
      <dgm:spPr/>
      <dgm:t>
        <a:bodyPr/>
        <a:lstStyle/>
        <a:p>
          <a:r>
            <a:rPr lang="en-US" baseline="0"/>
            <a:t>Group-based Activities</a:t>
          </a:r>
          <a:endParaRPr lang="en-US"/>
        </a:p>
      </dgm:t>
    </dgm:pt>
    <dgm:pt modelId="{21E8E67B-8D1E-4292-9476-C24EE96BCAA4}" type="parTrans" cxnId="{758EBD1E-8275-4F43-990F-D5B650F43548}">
      <dgm:prSet/>
      <dgm:spPr/>
      <dgm:t>
        <a:bodyPr/>
        <a:lstStyle/>
        <a:p>
          <a:endParaRPr lang="en-US"/>
        </a:p>
      </dgm:t>
    </dgm:pt>
    <dgm:pt modelId="{FD913E93-D286-488A-9EAD-A454FCAF0A8F}" type="sibTrans" cxnId="{758EBD1E-8275-4F43-990F-D5B650F43548}">
      <dgm:prSet/>
      <dgm:spPr/>
      <dgm:t>
        <a:bodyPr/>
        <a:lstStyle/>
        <a:p>
          <a:endParaRPr lang="en-US"/>
        </a:p>
      </dgm:t>
    </dgm:pt>
    <dgm:pt modelId="{F6B8E82B-1338-4F57-875D-DA41170FEF8E}">
      <dgm:prSet/>
      <dgm:spPr/>
      <dgm:t>
        <a:bodyPr/>
        <a:lstStyle/>
        <a:p>
          <a:r>
            <a:rPr lang="en-US" u="sng" baseline="0">
              <a:solidFill>
                <a:schemeClr val="accent2">
                  <a:lumMod val="75000"/>
                </a:schemeClr>
              </a:solidFill>
            </a:rPr>
            <a:t>Facility/Recreational Activities </a:t>
          </a:r>
          <a:endParaRPr lang="en-US">
            <a:solidFill>
              <a:schemeClr val="accent2">
                <a:lumMod val="75000"/>
              </a:schemeClr>
            </a:solidFill>
          </a:endParaRPr>
        </a:p>
      </dgm:t>
    </dgm:pt>
    <dgm:pt modelId="{A3191B80-F528-47BA-9E52-20226F6560D2}" type="parTrans" cxnId="{173340EE-975D-47CF-A467-CE472E868D6B}">
      <dgm:prSet/>
      <dgm:spPr/>
      <dgm:t>
        <a:bodyPr/>
        <a:lstStyle/>
        <a:p>
          <a:endParaRPr lang="en-US"/>
        </a:p>
      </dgm:t>
    </dgm:pt>
    <dgm:pt modelId="{481112FE-8958-4C3F-9591-8ED22C32A5C4}" type="sibTrans" cxnId="{173340EE-975D-47CF-A467-CE472E868D6B}">
      <dgm:prSet/>
      <dgm:spPr/>
      <dgm:t>
        <a:bodyPr/>
        <a:lstStyle/>
        <a:p>
          <a:endParaRPr lang="en-US"/>
        </a:p>
      </dgm:t>
    </dgm:pt>
    <dgm:pt modelId="{998611F6-FF0F-429F-A4F1-14506B404ACB}">
      <dgm:prSet/>
      <dgm:spPr/>
      <dgm:t>
        <a:bodyPr/>
        <a:lstStyle/>
        <a:p>
          <a:r>
            <a:rPr lang="en-US" baseline="0"/>
            <a:t>Encourage participation in all activities offered by the Home/Facility</a:t>
          </a:r>
          <a:endParaRPr lang="en-US"/>
        </a:p>
      </dgm:t>
    </dgm:pt>
    <dgm:pt modelId="{AD7A3A95-9173-4909-9B1B-3137E7DABC22}" type="parTrans" cxnId="{6B15B7AD-2D5B-4447-BC42-3FD4ACC6DA62}">
      <dgm:prSet/>
      <dgm:spPr/>
      <dgm:t>
        <a:bodyPr/>
        <a:lstStyle/>
        <a:p>
          <a:endParaRPr lang="en-US"/>
        </a:p>
      </dgm:t>
    </dgm:pt>
    <dgm:pt modelId="{17CA75F4-AE45-46A3-85B3-6A8643D38D4C}" type="sibTrans" cxnId="{6B15B7AD-2D5B-4447-BC42-3FD4ACC6DA62}">
      <dgm:prSet/>
      <dgm:spPr/>
      <dgm:t>
        <a:bodyPr/>
        <a:lstStyle/>
        <a:p>
          <a:endParaRPr lang="en-US"/>
        </a:p>
      </dgm:t>
    </dgm:pt>
    <dgm:pt modelId="{1D9CBD5C-03FA-4753-8989-1AECD18738F0}">
      <dgm:prSet/>
      <dgm:spPr/>
      <dgm:t>
        <a:bodyPr/>
        <a:lstStyle/>
        <a:p>
          <a:r>
            <a:rPr lang="en-US" u="sng" baseline="0">
              <a:solidFill>
                <a:schemeClr val="accent2">
                  <a:lumMod val="75000"/>
                </a:schemeClr>
              </a:solidFill>
            </a:rPr>
            <a:t>Medical Management </a:t>
          </a:r>
          <a:endParaRPr lang="en-US">
            <a:solidFill>
              <a:schemeClr val="accent2">
                <a:lumMod val="75000"/>
              </a:schemeClr>
            </a:solidFill>
          </a:endParaRPr>
        </a:p>
      </dgm:t>
    </dgm:pt>
    <dgm:pt modelId="{A5DD46CA-8183-4EF2-86B8-FD8F1D385819}" type="parTrans" cxnId="{68ACE96B-CBA5-47C4-ADFC-F53EF47A9D16}">
      <dgm:prSet/>
      <dgm:spPr/>
      <dgm:t>
        <a:bodyPr/>
        <a:lstStyle/>
        <a:p>
          <a:endParaRPr lang="en-US"/>
        </a:p>
      </dgm:t>
    </dgm:pt>
    <dgm:pt modelId="{ACCC3683-414B-4A4D-9FA5-0121F088A1C2}" type="sibTrans" cxnId="{68ACE96B-CBA5-47C4-ADFC-F53EF47A9D16}">
      <dgm:prSet/>
      <dgm:spPr/>
      <dgm:t>
        <a:bodyPr/>
        <a:lstStyle/>
        <a:p>
          <a:endParaRPr lang="en-US"/>
        </a:p>
      </dgm:t>
    </dgm:pt>
    <dgm:pt modelId="{6F521BA4-8B91-424B-8E09-74707308BC44}">
      <dgm:prSet/>
      <dgm:spPr/>
      <dgm:t>
        <a:bodyPr/>
        <a:lstStyle/>
        <a:p>
          <a:r>
            <a:rPr lang="en-US" baseline="0"/>
            <a:t>Nursing Care</a:t>
          </a:r>
          <a:endParaRPr lang="en-US"/>
        </a:p>
      </dgm:t>
    </dgm:pt>
    <dgm:pt modelId="{AF24DD72-B845-4B8D-8597-21082201709A}" type="parTrans" cxnId="{1E3C2EE6-E5C9-427C-A32C-77CA37033CDA}">
      <dgm:prSet/>
      <dgm:spPr/>
      <dgm:t>
        <a:bodyPr/>
        <a:lstStyle/>
        <a:p>
          <a:endParaRPr lang="en-US"/>
        </a:p>
      </dgm:t>
    </dgm:pt>
    <dgm:pt modelId="{E6BC3107-FA35-4B4B-A8AF-9B6D5EE28263}" type="sibTrans" cxnId="{1E3C2EE6-E5C9-427C-A32C-77CA37033CDA}">
      <dgm:prSet/>
      <dgm:spPr/>
      <dgm:t>
        <a:bodyPr/>
        <a:lstStyle/>
        <a:p>
          <a:endParaRPr lang="en-US"/>
        </a:p>
      </dgm:t>
    </dgm:pt>
    <dgm:pt modelId="{095BA9F4-864B-404C-9332-543C36D9AEB0}">
      <dgm:prSet/>
      <dgm:spPr/>
      <dgm:t>
        <a:bodyPr/>
        <a:lstStyle/>
        <a:p>
          <a:r>
            <a:rPr lang="en-US" baseline="0" dirty="0"/>
            <a:t>Primary Care Provider  </a:t>
          </a:r>
          <a:endParaRPr lang="en-US" dirty="0"/>
        </a:p>
      </dgm:t>
    </dgm:pt>
    <dgm:pt modelId="{076C40A5-0BE5-4093-8520-285C23DEB7A0}" type="parTrans" cxnId="{6ADF13BD-B992-4ED8-8EB0-CD5BB36D9333}">
      <dgm:prSet/>
      <dgm:spPr/>
      <dgm:t>
        <a:bodyPr/>
        <a:lstStyle/>
        <a:p>
          <a:endParaRPr lang="en-US"/>
        </a:p>
      </dgm:t>
    </dgm:pt>
    <dgm:pt modelId="{B1E6C0FD-80B4-4161-BC3A-B48B3815D3E4}" type="sibTrans" cxnId="{6ADF13BD-B992-4ED8-8EB0-CD5BB36D9333}">
      <dgm:prSet/>
      <dgm:spPr/>
      <dgm:t>
        <a:bodyPr/>
        <a:lstStyle/>
        <a:p>
          <a:endParaRPr lang="en-US"/>
        </a:p>
      </dgm:t>
    </dgm:pt>
    <dgm:pt modelId="{E308D046-3B27-4201-A6A0-B363FA90DD8B}">
      <dgm:prSet/>
      <dgm:spPr/>
      <dgm:t>
        <a:bodyPr/>
        <a:lstStyle/>
        <a:p>
          <a:r>
            <a:rPr lang="en-US" baseline="0"/>
            <a:t>1:1 interventions</a:t>
          </a:r>
          <a:endParaRPr lang="en-US"/>
        </a:p>
      </dgm:t>
    </dgm:pt>
    <dgm:pt modelId="{F6C517A5-E670-4A16-B05C-696D01A5EE8C}" type="parTrans" cxnId="{DCD249A4-0FC5-405C-AFEE-6D28FD7CACEC}">
      <dgm:prSet/>
      <dgm:spPr/>
      <dgm:t>
        <a:bodyPr/>
        <a:lstStyle/>
        <a:p>
          <a:endParaRPr lang="en-US"/>
        </a:p>
      </dgm:t>
    </dgm:pt>
    <dgm:pt modelId="{B260F72F-6882-4C43-A899-15AF8BF98923}" type="sibTrans" cxnId="{DCD249A4-0FC5-405C-AFEE-6D28FD7CACEC}">
      <dgm:prSet/>
      <dgm:spPr/>
      <dgm:t>
        <a:bodyPr/>
        <a:lstStyle/>
        <a:p>
          <a:endParaRPr lang="en-US"/>
        </a:p>
      </dgm:t>
    </dgm:pt>
    <dgm:pt modelId="{C3218AC9-60EE-480E-9E04-F20DFBA1B250}" type="pres">
      <dgm:prSet presAssocID="{4C5A01DA-4D36-4D88-9901-0BA8C293C8F1}" presName="Name0" presStyleCnt="0">
        <dgm:presLayoutVars>
          <dgm:dir/>
          <dgm:animLvl val="lvl"/>
          <dgm:resizeHandles val="exact"/>
        </dgm:presLayoutVars>
      </dgm:prSet>
      <dgm:spPr/>
    </dgm:pt>
    <dgm:pt modelId="{95D58D60-8EED-42E6-9711-C1D81BB9A7AA}" type="pres">
      <dgm:prSet presAssocID="{E3714240-F410-4652-A3CD-C5697C23E7A2}" presName="composite" presStyleCnt="0"/>
      <dgm:spPr/>
    </dgm:pt>
    <dgm:pt modelId="{2258E592-69B2-4FF6-BCDF-0EB31E96238E}" type="pres">
      <dgm:prSet presAssocID="{E3714240-F410-4652-A3CD-C5697C23E7A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4735AE08-6590-4082-99CC-7481E4388539}" type="pres">
      <dgm:prSet presAssocID="{E3714240-F410-4652-A3CD-C5697C23E7A2}" presName="desTx" presStyleLbl="alignAccFollowNode1" presStyleIdx="0" presStyleCnt="3">
        <dgm:presLayoutVars>
          <dgm:bulletEnabled val="1"/>
        </dgm:presLayoutVars>
      </dgm:prSet>
      <dgm:spPr/>
    </dgm:pt>
    <dgm:pt modelId="{06338254-6C38-4686-A0CA-920408C697DC}" type="pres">
      <dgm:prSet presAssocID="{98CC4AFD-E43D-42CD-9C62-D41ABF3F9D3A}" presName="space" presStyleCnt="0"/>
      <dgm:spPr/>
    </dgm:pt>
    <dgm:pt modelId="{E1D1A330-6E72-4018-9355-F77EBFE969EF}" type="pres">
      <dgm:prSet presAssocID="{F6B8E82B-1338-4F57-875D-DA41170FEF8E}" presName="composite" presStyleCnt="0"/>
      <dgm:spPr/>
    </dgm:pt>
    <dgm:pt modelId="{34C3A19B-915B-4DDC-9C5A-C3472173C267}" type="pres">
      <dgm:prSet presAssocID="{F6B8E82B-1338-4F57-875D-DA41170FEF8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7D774626-EDEF-4346-8FC3-245E6663DC24}" type="pres">
      <dgm:prSet presAssocID="{F6B8E82B-1338-4F57-875D-DA41170FEF8E}" presName="desTx" presStyleLbl="alignAccFollowNode1" presStyleIdx="1" presStyleCnt="3">
        <dgm:presLayoutVars>
          <dgm:bulletEnabled val="1"/>
        </dgm:presLayoutVars>
      </dgm:prSet>
      <dgm:spPr/>
    </dgm:pt>
    <dgm:pt modelId="{FD593DEF-F55A-4A3C-A4FA-276C75DA1F68}" type="pres">
      <dgm:prSet presAssocID="{481112FE-8958-4C3F-9591-8ED22C32A5C4}" presName="space" presStyleCnt="0"/>
      <dgm:spPr/>
    </dgm:pt>
    <dgm:pt modelId="{AAB4B905-7CBB-4C6B-B02A-D113E42291F9}" type="pres">
      <dgm:prSet presAssocID="{1D9CBD5C-03FA-4753-8989-1AECD18738F0}" presName="composite" presStyleCnt="0"/>
      <dgm:spPr/>
    </dgm:pt>
    <dgm:pt modelId="{00950FBF-66C1-4D08-88D0-54974AA9FFFD}" type="pres">
      <dgm:prSet presAssocID="{1D9CBD5C-03FA-4753-8989-1AECD18738F0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2DA79606-811A-4A57-8F47-A72341AB443D}" type="pres">
      <dgm:prSet presAssocID="{1D9CBD5C-03FA-4753-8989-1AECD18738F0}" presName="desTx" presStyleLbl="alignAccFollowNode1" presStyleIdx="2" presStyleCnt="3" custLinFactNeighborX="103" custLinFactNeighborY="-761">
        <dgm:presLayoutVars>
          <dgm:bulletEnabled val="1"/>
        </dgm:presLayoutVars>
      </dgm:prSet>
      <dgm:spPr/>
    </dgm:pt>
  </dgm:ptLst>
  <dgm:cxnLst>
    <dgm:cxn modelId="{52316901-DF6C-40FB-89FF-10508CFCEB1C}" type="presOf" srcId="{998611F6-FF0F-429F-A4F1-14506B404ACB}" destId="{7D774626-EDEF-4346-8FC3-245E6663DC24}" srcOrd="0" destOrd="0" presId="urn:microsoft.com/office/officeart/2005/8/layout/hList1"/>
    <dgm:cxn modelId="{DD24210E-A682-4D50-91D6-0B3BCC14DE71}" type="presOf" srcId="{095BA9F4-864B-404C-9332-543C36D9AEB0}" destId="{2DA79606-811A-4A57-8F47-A72341AB443D}" srcOrd="0" destOrd="1" presId="urn:microsoft.com/office/officeart/2005/8/layout/hList1"/>
    <dgm:cxn modelId="{1E67051D-4FD4-4FBA-8ACC-80696E1126F4}" type="presOf" srcId="{723383B2-3DAD-4853-911D-491E477BF66D}" destId="{4735AE08-6590-4082-99CC-7481E4388539}" srcOrd="0" destOrd="0" presId="urn:microsoft.com/office/officeart/2005/8/layout/hList1"/>
    <dgm:cxn modelId="{758EBD1E-8275-4F43-990F-D5B650F43548}" srcId="{E3714240-F410-4652-A3CD-C5697C23E7A2}" destId="{723383B2-3DAD-4853-911D-491E477BF66D}" srcOrd="0" destOrd="0" parTransId="{21E8E67B-8D1E-4292-9476-C24EE96BCAA4}" sibTransId="{FD913E93-D286-488A-9EAD-A454FCAF0A8F}"/>
    <dgm:cxn modelId="{4B3B9831-8F53-4EE1-8F1D-58A9ECF2E5B0}" srcId="{4C5A01DA-4D36-4D88-9901-0BA8C293C8F1}" destId="{E3714240-F410-4652-A3CD-C5697C23E7A2}" srcOrd="0" destOrd="0" parTransId="{7BD390DA-9952-45A1-AA76-03F803E9C560}" sibTransId="{98CC4AFD-E43D-42CD-9C62-D41ABF3F9D3A}"/>
    <dgm:cxn modelId="{6CFA0B39-3E31-449E-85F0-F30D6A944D1D}" type="presOf" srcId="{E3714240-F410-4652-A3CD-C5697C23E7A2}" destId="{2258E592-69B2-4FF6-BCDF-0EB31E96238E}" srcOrd="0" destOrd="0" presId="urn:microsoft.com/office/officeart/2005/8/layout/hList1"/>
    <dgm:cxn modelId="{68ACE96B-CBA5-47C4-ADFC-F53EF47A9D16}" srcId="{4C5A01DA-4D36-4D88-9901-0BA8C293C8F1}" destId="{1D9CBD5C-03FA-4753-8989-1AECD18738F0}" srcOrd="2" destOrd="0" parTransId="{A5DD46CA-8183-4EF2-86B8-FD8F1D385819}" sibTransId="{ACCC3683-414B-4A4D-9FA5-0121F088A1C2}"/>
    <dgm:cxn modelId="{351E7756-4512-4FEB-AF65-D745D3D66D9D}" type="presOf" srcId="{6F521BA4-8B91-424B-8E09-74707308BC44}" destId="{2DA79606-811A-4A57-8F47-A72341AB443D}" srcOrd="0" destOrd="0" presId="urn:microsoft.com/office/officeart/2005/8/layout/hList1"/>
    <dgm:cxn modelId="{E0DDFF5A-4BB8-469E-8403-AE1A8BFEBB3C}" type="presOf" srcId="{E308D046-3B27-4201-A6A0-B363FA90DD8B}" destId="{4735AE08-6590-4082-99CC-7481E4388539}" srcOrd="0" destOrd="1" presId="urn:microsoft.com/office/officeart/2005/8/layout/hList1"/>
    <dgm:cxn modelId="{DCD249A4-0FC5-405C-AFEE-6D28FD7CACEC}" srcId="{E3714240-F410-4652-A3CD-C5697C23E7A2}" destId="{E308D046-3B27-4201-A6A0-B363FA90DD8B}" srcOrd="1" destOrd="0" parTransId="{F6C517A5-E670-4A16-B05C-696D01A5EE8C}" sibTransId="{B260F72F-6882-4C43-A899-15AF8BF98923}"/>
    <dgm:cxn modelId="{78E00FA5-5354-41DC-8A64-733DD6908C20}" type="presOf" srcId="{F6B8E82B-1338-4F57-875D-DA41170FEF8E}" destId="{34C3A19B-915B-4DDC-9C5A-C3472173C267}" srcOrd="0" destOrd="0" presId="urn:microsoft.com/office/officeart/2005/8/layout/hList1"/>
    <dgm:cxn modelId="{CB9130A5-3D28-49CA-98EC-C3E912A2C0E0}" type="presOf" srcId="{4C5A01DA-4D36-4D88-9901-0BA8C293C8F1}" destId="{C3218AC9-60EE-480E-9E04-F20DFBA1B250}" srcOrd="0" destOrd="0" presId="urn:microsoft.com/office/officeart/2005/8/layout/hList1"/>
    <dgm:cxn modelId="{6B15B7AD-2D5B-4447-BC42-3FD4ACC6DA62}" srcId="{F6B8E82B-1338-4F57-875D-DA41170FEF8E}" destId="{998611F6-FF0F-429F-A4F1-14506B404ACB}" srcOrd="0" destOrd="0" parTransId="{AD7A3A95-9173-4909-9B1B-3137E7DABC22}" sibTransId="{17CA75F4-AE45-46A3-85B3-6A8643D38D4C}"/>
    <dgm:cxn modelId="{6ADF13BD-B992-4ED8-8EB0-CD5BB36D9333}" srcId="{1D9CBD5C-03FA-4753-8989-1AECD18738F0}" destId="{095BA9F4-864B-404C-9332-543C36D9AEB0}" srcOrd="1" destOrd="0" parTransId="{076C40A5-0BE5-4093-8520-285C23DEB7A0}" sibTransId="{B1E6C0FD-80B4-4161-BC3A-B48B3815D3E4}"/>
    <dgm:cxn modelId="{1E3C2EE6-E5C9-427C-A32C-77CA37033CDA}" srcId="{1D9CBD5C-03FA-4753-8989-1AECD18738F0}" destId="{6F521BA4-8B91-424B-8E09-74707308BC44}" srcOrd="0" destOrd="0" parTransId="{AF24DD72-B845-4B8D-8597-21082201709A}" sibTransId="{E6BC3107-FA35-4B4B-A8AF-9B6D5EE28263}"/>
    <dgm:cxn modelId="{173340EE-975D-47CF-A467-CE472E868D6B}" srcId="{4C5A01DA-4D36-4D88-9901-0BA8C293C8F1}" destId="{F6B8E82B-1338-4F57-875D-DA41170FEF8E}" srcOrd="1" destOrd="0" parTransId="{A3191B80-F528-47BA-9E52-20226F6560D2}" sibTransId="{481112FE-8958-4C3F-9591-8ED22C32A5C4}"/>
    <dgm:cxn modelId="{88A56BF3-6528-4847-90E7-FE6D1D14689F}" type="presOf" srcId="{1D9CBD5C-03FA-4753-8989-1AECD18738F0}" destId="{00950FBF-66C1-4D08-88D0-54974AA9FFFD}" srcOrd="0" destOrd="0" presId="urn:microsoft.com/office/officeart/2005/8/layout/hList1"/>
    <dgm:cxn modelId="{EB95A628-0467-415C-B44A-11129F26D5E9}" type="presParOf" srcId="{C3218AC9-60EE-480E-9E04-F20DFBA1B250}" destId="{95D58D60-8EED-42E6-9711-C1D81BB9A7AA}" srcOrd="0" destOrd="0" presId="urn:microsoft.com/office/officeart/2005/8/layout/hList1"/>
    <dgm:cxn modelId="{3D08DB7F-41C5-4ED8-8087-697230787C9F}" type="presParOf" srcId="{95D58D60-8EED-42E6-9711-C1D81BB9A7AA}" destId="{2258E592-69B2-4FF6-BCDF-0EB31E96238E}" srcOrd="0" destOrd="0" presId="urn:microsoft.com/office/officeart/2005/8/layout/hList1"/>
    <dgm:cxn modelId="{F62DD15F-0620-4821-8203-7BF615665A80}" type="presParOf" srcId="{95D58D60-8EED-42E6-9711-C1D81BB9A7AA}" destId="{4735AE08-6590-4082-99CC-7481E4388539}" srcOrd="1" destOrd="0" presId="urn:microsoft.com/office/officeart/2005/8/layout/hList1"/>
    <dgm:cxn modelId="{3672C443-588A-47DA-8335-AADBDA58F530}" type="presParOf" srcId="{C3218AC9-60EE-480E-9E04-F20DFBA1B250}" destId="{06338254-6C38-4686-A0CA-920408C697DC}" srcOrd="1" destOrd="0" presId="urn:microsoft.com/office/officeart/2005/8/layout/hList1"/>
    <dgm:cxn modelId="{16AC62E2-B579-4923-997D-398150A6091E}" type="presParOf" srcId="{C3218AC9-60EE-480E-9E04-F20DFBA1B250}" destId="{E1D1A330-6E72-4018-9355-F77EBFE969EF}" srcOrd="2" destOrd="0" presId="urn:microsoft.com/office/officeart/2005/8/layout/hList1"/>
    <dgm:cxn modelId="{49364ED6-6292-4287-97B4-8C14D0B049D7}" type="presParOf" srcId="{E1D1A330-6E72-4018-9355-F77EBFE969EF}" destId="{34C3A19B-915B-4DDC-9C5A-C3472173C267}" srcOrd="0" destOrd="0" presId="urn:microsoft.com/office/officeart/2005/8/layout/hList1"/>
    <dgm:cxn modelId="{60D46620-4713-4FC3-B157-D2F9725DBC6E}" type="presParOf" srcId="{E1D1A330-6E72-4018-9355-F77EBFE969EF}" destId="{7D774626-EDEF-4346-8FC3-245E6663DC24}" srcOrd="1" destOrd="0" presId="urn:microsoft.com/office/officeart/2005/8/layout/hList1"/>
    <dgm:cxn modelId="{E05DAF0B-CF93-49C9-93A7-D68A70DA68BF}" type="presParOf" srcId="{C3218AC9-60EE-480E-9E04-F20DFBA1B250}" destId="{FD593DEF-F55A-4A3C-A4FA-276C75DA1F68}" srcOrd="3" destOrd="0" presId="urn:microsoft.com/office/officeart/2005/8/layout/hList1"/>
    <dgm:cxn modelId="{3333B69F-8D88-4FAC-BFDC-2B7CFB091AAA}" type="presParOf" srcId="{C3218AC9-60EE-480E-9E04-F20DFBA1B250}" destId="{AAB4B905-7CBB-4C6B-B02A-D113E42291F9}" srcOrd="4" destOrd="0" presId="urn:microsoft.com/office/officeart/2005/8/layout/hList1"/>
    <dgm:cxn modelId="{B27285A6-0011-43AF-A405-B776CEC08F50}" type="presParOf" srcId="{AAB4B905-7CBB-4C6B-B02A-D113E42291F9}" destId="{00950FBF-66C1-4D08-88D0-54974AA9FFFD}" srcOrd="0" destOrd="0" presId="urn:microsoft.com/office/officeart/2005/8/layout/hList1"/>
    <dgm:cxn modelId="{96632F89-D622-45E5-B07D-16DC656F6F9B}" type="presParOf" srcId="{AAB4B905-7CBB-4C6B-B02A-D113E42291F9}" destId="{2DA79606-811A-4A57-8F47-A72341AB443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65006D-8475-4D8E-8A2D-7986C384D7D0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CF83C6-A115-48B0-9D59-9F6DA590B841}">
      <dgm:prSet custT="1"/>
      <dgm:spPr/>
      <dgm:t>
        <a:bodyPr/>
        <a:lstStyle/>
        <a:p>
          <a:r>
            <a:rPr lang="en-US" sz="2000" u="sng" baseline="0">
              <a:solidFill>
                <a:schemeClr val="accent2">
                  <a:lumMod val="75000"/>
                </a:schemeClr>
              </a:solidFill>
            </a:rPr>
            <a:t>ADL/IADL Support</a:t>
          </a:r>
          <a:endParaRPr lang="en-US" sz="2000">
            <a:solidFill>
              <a:schemeClr val="accent2">
                <a:lumMod val="75000"/>
              </a:schemeClr>
            </a:solidFill>
          </a:endParaRPr>
        </a:p>
      </dgm:t>
    </dgm:pt>
    <dgm:pt modelId="{224979F0-BCDB-497F-97AC-A0E454D8E28E}" type="parTrans" cxnId="{8C1DD437-238B-44DD-A50F-F8BF899AECB6}">
      <dgm:prSet/>
      <dgm:spPr/>
      <dgm:t>
        <a:bodyPr/>
        <a:lstStyle/>
        <a:p>
          <a:endParaRPr lang="en-US"/>
        </a:p>
      </dgm:t>
    </dgm:pt>
    <dgm:pt modelId="{ED67364F-F5C7-4A3D-A9F5-63E054AEA176}" type="sibTrans" cxnId="{8C1DD437-238B-44DD-A50F-F8BF899AECB6}">
      <dgm:prSet/>
      <dgm:spPr/>
      <dgm:t>
        <a:bodyPr/>
        <a:lstStyle/>
        <a:p>
          <a:endParaRPr lang="en-US"/>
        </a:p>
      </dgm:t>
    </dgm:pt>
    <dgm:pt modelId="{86F2600C-E384-4438-A86F-6084F9783CC7}">
      <dgm:prSet/>
      <dgm:spPr/>
      <dgm:t>
        <a:bodyPr/>
        <a:lstStyle/>
        <a:p>
          <a:r>
            <a:rPr lang="en-US" sz="1900" baseline="0"/>
            <a:t>Personal Support</a:t>
          </a:r>
          <a:endParaRPr lang="en-US" sz="1900"/>
        </a:p>
      </dgm:t>
    </dgm:pt>
    <dgm:pt modelId="{850AE0F8-D68F-4FD0-A0C3-F5488D7FC503}" type="parTrans" cxnId="{0EF7AE38-D2CC-4228-8AE0-2F6072CD2EF5}">
      <dgm:prSet/>
      <dgm:spPr/>
      <dgm:t>
        <a:bodyPr/>
        <a:lstStyle/>
        <a:p>
          <a:endParaRPr lang="en-US"/>
        </a:p>
      </dgm:t>
    </dgm:pt>
    <dgm:pt modelId="{12841E22-A78E-43A5-83D3-9E8800B54AB8}" type="sibTrans" cxnId="{0EF7AE38-D2CC-4228-8AE0-2F6072CD2EF5}">
      <dgm:prSet/>
      <dgm:spPr/>
      <dgm:t>
        <a:bodyPr/>
        <a:lstStyle/>
        <a:p>
          <a:endParaRPr lang="en-US"/>
        </a:p>
      </dgm:t>
    </dgm:pt>
    <dgm:pt modelId="{F24CCAC9-71AA-4BE5-AF39-BDD2D4F1D193}">
      <dgm:prSet custT="1"/>
      <dgm:spPr/>
      <dgm:t>
        <a:bodyPr/>
        <a:lstStyle/>
        <a:p>
          <a:r>
            <a:rPr lang="en-US" sz="1900" baseline="0"/>
            <a:t>Rehab </a:t>
          </a:r>
          <a:r>
            <a:rPr lang="en-US" sz="2000" baseline="0"/>
            <a:t>enablement</a:t>
          </a:r>
          <a:endParaRPr lang="en-US" sz="1900"/>
        </a:p>
      </dgm:t>
    </dgm:pt>
    <dgm:pt modelId="{9BAE8F7E-1EAF-4FF2-A95C-DE22FB8A4B7E}" type="parTrans" cxnId="{BBBD1503-18F9-4FD3-B8F9-9DA3B8BC52EE}">
      <dgm:prSet/>
      <dgm:spPr/>
      <dgm:t>
        <a:bodyPr/>
        <a:lstStyle/>
        <a:p>
          <a:endParaRPr lang="en-US"/>
        </a:p>
      </dgm:t>
    </dgm:pt>
    <dgm:pt modelId="{F27C2D7E-0306-47CE-BD45-626201875382}" type="sibTrans" cxnId="{BBBD1503-18F9-4FD3-B8F9-9DA3B8BC52EE}">
      <dgm:prSet/>
      <dgm:spPr/>
      <dgm:t>
        <a:bodyPr/>
        <a:lstStyle/>
        <a:p>
          <a:endParaRPr lang="en-US"/>
        </a:p>
      </dgm:t>
    </dgm:pt>
    <dgm:pt modelId="{15290005-EE30-4774-8E69-B6B14A7841AE}">
      <dgm:prSet custT="1"/>
      <dgm:spPr/>
      <dgm:t>
        <a:bodyPr/>
        <a:lstStyle/>
        <a:p>
          <a:r>
            <a:rPr lang="en-US" sz="2000" u="sng" baseline="0" dirty="0">
              <a:solidFill>
                <a:schemeClr val="accent2">
                  <a:lumMod val="75000"/>
                </a:schemeClr>
              </a:solidFill>
            </a:rPr>
            <a:t>Team Meetings</a:t>
          </a:r>
          <a:endParaRPr lang="en-US" sz="2000" dirty="0">
            <a:solidFill>
              <a:schemeClr val="accent2">
                <a:lumMod val="75000"/>
              </a:schemeClr>
            </a:solidFill>
          </a:endParaRPr>
        </a:p>
      </dgm:t>
    </dgm:pt>
    <dgm:pt modelId="{C67BEABE-4293-4CAF-BFEC-85D99699C1F5}" type="parTrans" cxnId="{05B8BB30-C681-4CCF-8888-62A204FC1BC6}">
      <dgm:prSet/>
      <dgm:spPr/>
      <dgm:t>
        <a:bodyPr/>
        <a:lstStyle/>
        <a:p>
          <a:endParaRPr lang="en-US"/>
        </a:p>
      </dgm:t>
    </dgm:pt>
    <dgm:pt modelId="{EF545D77-BD38-4490-A278-CAAD8C7B01B5}" type="sibTrans" cxnId="{05B8BB30-C681-4CCF-8888-62A204FC1BC6}">
      <dgm:prSet/>
      <dgm:spPr/>
      <dgm:t>
        <a:bodyPr/>
        <a:lstStyle/>
        <a:p>
          <a:endParaRPr lang="en-US"/>
        </a:p>
      </dgm:t>
    </dgm:pt>
    <dgm:pt modelId="{B191D440-C5E2-4A87-955E-67387C266A59}">
      <dgm:prSet custT="1"/>
      <dgm:spPr/>
      <dgm:t>
        <a:bodyPr/>
        <a:lstStyle/>
        <a:p>
          <a:r>
            <a:rPr lang="en-US" sz="2000" u="sng" baseline="0" dirty="0">
              <a:solidFill>
                <a:schemeClr val="accent2">
                  <a:lumMod val="75000"/>
                </a:schemeClr>
              </a:solidFill>
            </a:rPr>
            <a:t>Client &amp; Family/Caregiver Involvement</a:t>
          </a:r>
          <a:endParaRPr lang="en-US" sz="2000" dirty="0">
            <a:solidFill>
              <a:schemeClr val="accent2">
                <a:lumMod val="75000"/>
              </a:schemeClr>
            </a:solidFill>
          </a:endParaRPr>
        </a:p>
      </dgm:t>
    </dgm:pt>
    <dgm:pt modelId="{F6038758-2AC0-47AC-B480-3BECDA0A0505}" type="parTrans" cxnId="{460FF4F9-1BA6-4BBE-9E49-222171B6244D}">
      <dgm:prSet/>
      <dgm:spPr/>
      <dgm:t>
        <a:bodyPr/>
        <a:lstStyle/>
        <a:p>
          <a:endParaRPr lang="en-US"/>
        </a:p>
      </dgm:t>
    </dgm:pt>
    <dgm:pt modelId="{F5E8E69B-5CC9-44EF-ABAC-DFE20C925330}" type="sibTrans" cxnId="{460FF4F9-1BA6-4BBE-9E49-222171B6244D}">
      <dgm:prSet/>
      <dgm:spPr/>
      <dgm:t>
        <a:bodyPr/>
        <a:lstStyle/>
        <a:p>
          <a:endParaRPr lang="en-US"/>
        </a:p>
      </dgm:t>
    </dgm:pt>
    <dgm:pt modelId="{52AE58C1-9B06-4090-9FDA-CD750F9D37D6}">
      <dgm:prSet custT="1"/>
      <dgm:spPr/>
      <dgm:t>
        <a:bodyPr/>
        <a:lstStyle/>
        <a:p>
          <a:r>
            <a:rPr lang="en-US" sz="2000" baseline="0"/>
            <a:t>Goal Notebook</a:t>
          </a:r>
          <a:endParaRPr lang="en-US" sz="2000"/>
        </a:p>
      </dgm:t>
    </dgm:pt>
    <dgm:pt modelId="{58EB9406-3648-4FF7-BCE0-D4D0664E650C}" type="parTrans" cxnId="{A10D349E-9AD0-44F6-805E-8AC720BC7FBF}">
      <dgm:prSet/>
      <dgm:spPr/>
      <dgm:t>
        <a:bodyPr/>
        <a:lstStyle/>
        <a:p>
          <a:endParaRPr lang="en-US"/>
        </a:p>
      </dgm:t>
    </dgm:pt>
    <dgm:pt modelId="{CBCB0CDF-E37E-4F3C-A11E-8CAD8820BDF1}" type="sibTrans" cxnId="{A10D349E-9AD0-44F6-805E-8AC720BC7FBF}">
      <dgm:prSet/>
      <dgm:spPr/>
      <dgm:t>
        <a:bodyPr/>
        <a:lstStyle/>
        <a:p>
          <a:endParaRPr lang="en-US"/>
        </a:p>
      </dgm:t>
    </dgm:pt>
    <dgm:pt modelId="{032BF099-DDFC-4E1B-B5FF-A01E0F1007BC}">
      <dgm:prSet custT="1"/>
      <dgm:spPr/>
      <dgm:t>
        <a:bodyPr/>
        <a:lstStyle/>
        <a:p>
          <a:r>
            <a:rPr lang="en-US" sz="2000" baseline="0"/>
            <a:t>Meetings</a:t>
          </a:r>
          <a:endParaRPr lang="en-US" sz="2000"/>
        </a:p>
      </dgm:t>
    </dgm:pt>
    <dgm:pt modelId="{D28EA541-1DA3-42ED-B9EA-56BBBC91461F}" type="parTrans" cxnId="{51B50C2B-9CDC-4EC4-A696-7C9A24DE4557}">
      <dgm:prSet/>
      <dgm:spPr/>
      <dgm:t>
        <a:bodyPr/>
        <a:lstStyle/>
        <a:p>
          <a:endParaRPr lang="en-US"/>
        </a:p>
      </dgm:t>
    </dgm:pt>
    <dgm:pt modelId="{E92373C4-6DDD-4141-B184-82312DE3E188}" type="sibTrans" cxnId="{51B50C2B-9CDC-4EC4-A696-7C9A24DE4557}">
      <dgm:prSet/>
      <dgm:spPr/>
      <dgm:t>
        <a:bodyPr/>
        <a:lstStyle/>
        <a:p>
          <a:endParaRPr lang="en-US"/>
        </a:p>
      </dgm:t>
    </dgm:pt>
    <dgm:pt modelId="{5D76840B-870E-4248-B6B6-CBF689B13555}">
      <dgm:prSet custT="1"/>
      <dgm:spPr/>
      <dgm:t>
        <a:bodyPr/>
        <a:lstStyle/>
        <a:p>
          <a:r>
            <a:rPr lang="en-US" sz="2000"/>
            <a:t>Huddles</a:t>
          </a:r>
        </a:p>
      </dgm:t>
    </dgm:pt>
    <dgm:pt modelId="{99BCCCD8-2BCD-4A02-B4DF-2CD4BB80E1FE}" type="parTrans" cxnId="{47911326-170B-4591-A6AF-1C87A3A3DCA7}">
      <dgm:prSet/>
      <dgm:spPr/>
      <dgm:t>
        <a:bodyPr/>
        <a:lstStyle/>
        <a:p>
          <a:endParaRPr lang="en-US"/>
        </a:p>
      </dgm:t>
    </dgm:pt>
    <dgm:pt modelId="{18237E94-2AF7-4877-B33B-EB5F24AFF322}" type="sibTrans" cxnId="{47911326-170B-4591-A6AF-1C87A3A3DCA7}">
      <dgm:prSet/>
      <dgm:spPr/>
      <dgm:t>
        <a:bodyPr/>
        <a:lstStyle/>
        <a:p>
          <a:endParaRPr lang="en-US"/>
        </a:p>
      </dgm:t>
    </dgm:pt>
    <dgm:pt modelId="{6F223C45-A106-401B-8A07-286DFB6D53CC}">
      <dgm:prSet custT="1"/>
      <dgm:spPr/>
      <dgm:t>
        <a:bodyPr/>
        <a:lstStyle/>
        <a:p>
          <a:r>
            <a:rPr lang="en-US" sz="2000"/>
            <a:t>Rounds</a:t>
          </a:r>
        </a:p>
      </dgm:t>
    </dgm:pt>
    <dgm:pt modelId="{1A3F5139-D702-466B-BEAA-1B85816ECE11}" type="parTrans" cxnId="{509B9415-B109-47E4-9366-FB2E2D5F5F2D}">
      <dgm:prSet/>
      <dgm:spPr/>
      <dgm:t>
        <a:bodyPr/>
        <a:lstStyle/>
        <a:p>
          <a:endParaRPr lang="en-US"/>
        </a:p>
      </dgm:t>
    </dgm:pt>
    <dgm:pt modelId="{F8321876-B7A8-485E-BAC8-500810299FB0}" type="sibTrans" cxnId="{509B9415-B109-47E4-9366-FB2E2D5F5F2D}">
      <dgm:prSet/>
      <dgm:spPr/>
      <dgm:t>
        <a:bodyPr/>
        <a:lstStyle/>
        <a:p>
          <a:endParaRPr lang="en-US"/>
        </a:p>
      </dgm:t>
    </dgm:pt>
    <dgm:pt modelId="{6EF625D3-3D5A-4E07-902C-9BA4779CF7AB}" type="pres">
      <dgm:prSet presAssocID="{BC65006D-8475-4D8E-8A2D-7986C384D7D0}" presName="Name0" presStyleCnt="0">
        <dgm:presLayoutVars>
          <dgm:dir/>
          <dgm:animLvl val="lvl"/>
          <dgm:resizeHandles val="exact"/>
        </dgm:presLayoutVars>
      </dgm:prSet>
      <dgm:spPr/>
    </dgm:pt>
    <dgm:pt modelId="{DB2C52D1-6830-4E2D-BCB1-36BDA1B9FEDA}" type="pres">
      <dgm:prSet presAssocID="{1ACF83C6-A115-48B0-9D59-9F6DA590B841}" presName="composite" presStyleCnt="0"/>
      <dgm:spPr/>
    </dgm:pt>
    <dgm:pt modelId="{E15FAD03-5E30-46C9-8EB7-D5B3EBFC92BA}" type="pres">
      <dgm:prSet presAssocID="{1ACF83C6-A115-48B0-9D59-9F6DA590B841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C530B606-BB48-41D2-A822-CC6A0CF8B0F3}" type="pres">
      <dgm:prSet presAssocID="{1ACF83C6-A115-48B0-9D59-9F6DA590B841}" presName="desTx" presStyleLbl="alignAccFollowNode1" presStyleIdx="0" presStyleCnt="3">
        <dgm:presLayoutVars>
          <dgm:bulletEnabled val="1"/>
        </dgm:presLayoutVars>
      </dgm:prSet>
      <dgm:spPr/>
    </dgm:pt>
    <dgm:pt modelId="{1274C386-B7E0-4580-8E09-FAAA6ACE1715}" type="pres">
      <dgm:prSet presAssocID="{ED67364F-F5C7-4A3D-A9F5-63E054AEA176}" presName="space" presStyleCnt="0"/>
      <dgm:spPr/>
    </dgm:pt>
    <dgm:pt modelId="{7F530EA3-8908-42D9-B11F-2C651FC564BE}" type="pres">
      <dgm:prSet presAssocID="{15290005-EE30-4774-8E69-B6B14A7841AE}" presName="composite" presStyleCnt="0"/>
      <dgm:spPr/>
    </dgm:pt>
    <dgm:pt modelId="{A1096F14-A4D2-4BA4-92A7-D5B4D1243AAD}" type="pres">
      <dgm:prSet presAssocID="{15290005-EE30-4774-8E69-B6B14A7841AE}" presName="parTx" presStyleLbl="alignNode1" presStyleIdx="1" presStyleCnt="3" custLinFactNeighborX="0" custLinFactNeighborY="990">
        <dgm:presLayoutVars>
          <dgm:chMax val="0"/>
          <dgm:chPref val="0"/>
          <dgm:bulletEnabled val="1"/>
        </dgm:presLayoutVars>
      </dgm:prSet>
      <dgm:spPr/>
    </dgm:pt>
    <dgm:pt modelId="{3A8F3407-C38F-4448-98D6-45BC5E2EFF71}" type="pres">
      <dgm:prSet presAssocID="{15290005-EE30-4774-8E69-B6B14A7841AE}" presName="desTx" presStyleLbl="alignAccFollowNode1" presStyleIdx="1" presStyleCnt="3" custLinFactNeighborX="0" custLinFactNeighborY="991">
        <dgm:presLayoutVars>
          <dgm:bulletEnabled val="1"/>
        </dgm:presLayoutVars>
      </dgm:prSet>
      <dgm:spPr/>
    </dgm:pt>
    <dgm:pt modelId="{A7CD3DDC-EFC3-42F2-9B35-CDB739C8B8C0}" type="pres">
      <dgm:prSet presAssocID="{EF545D77-BD38-4490-A278-CAAD8C7B01B5}" presName="space" presStyleCnt="0"/>
      <dgm:spPr/>
    </dgm:pt>
    <dgm:pt modelId="{1D753928-BF77-4A4E-BF9A-FCC0690367EB}" type="pres">
      <dgm:prSet presAssocID="{B191D440-C5E2-4A87-955E-67387C266A59}" presName="composite" presStyleCnt="0"/>
      <dgm:spPr/>
    </dgm:pt>
    <dgm:pt modelId="{0A7498A3-7BE1-46B4-9891-CAFC2DCA49A4}" type="pres">
      <dgm:prSet presAssocID="{B191D440-C5E2-4A87-955E-67387C266A59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13FF775C-E407-45DD-B1F7-5A7ADE38D2ED}" type="pres">
      <dgm:prSet presAssocID="{B191D440-C5E2-4A87-955E-67387C266A59}" presName="desTx" presStyleLbl="alignAccFollowNode1" presStyleIdx="2" presStyleCnt="3" custLinFactNeighborX="365">
        <dgm:presLayoutVars>
          <dgm:bulletEnabled val="1"/>
        </dgm:presLayoutVars>
      </dgm:prSet>
      <dgm:spPr/>
    </dgm:pt>
  </dgm:ptLst>
  <dgm:cxnLst>
    <dgm:cxn modelId="{BBBD1503-18F9-4FD3-B8F9-9DA3B8BC52EE}" srcId="{1ACF83C6-A115-48B0-9D59-9F6DA590B841}" destId="{F24CCAC9-71AA-4BE5-AF39-BDD2D4F1D193}" srcOrd="1" destOrd="0" parTransId="{9BAE8F7E-1EAF-4FF2-A95C-DE22FB8A4B7E}" sibTransId="{F27C2D7E-0306-47CE-BD45-626201875382}"/>
    <dgm:cxn modelId="{F0CECF03-A70E-48C0-B18F-20F39DFD544B}" type="presOf" srcId="{15290005-EE30-4774-8E69-B6B14A7841AE}" destId="{A1096F14-A4D2-4BA4-92A7-D5B4D1243AAD}" srcOrd="0" destOrd="0" presId="urn:microsoft.com/office/officeart/2005/8/layout/hList1"/>
    <dgm:cxn modelId="{34C1F407-88B6-4C64-9EB8-E32CF70667C9}" type="presOf" srcId="{5D76840B-870E-4248-B6B6-CBF689B13555}" destId="{3A8F3407-C38F-4448-98D6-45BC5E2EFF71}" srcOrd="0" destOrd="0" presId="urn:microsoft.com/office/officeart/2005/8/layout/hList1"/>
    <dgm:cxn modelId="{509B9415-B109-47E4-9366-FB2E2D5F5F2D}" srcId="{15290005-EE30-4774-8E69-B6B14A7841AE}" destId="{6F223C45-A106-401B-8A07-286DFB6D53CC}" srcOrd="1" destOrd="0" parTransId="{1A3F5139-D702-466B-BEAA-1B85816ECE11}" sibTransId="{F8321876-B7A8-485E-BAC8-500810299FB0}"/>
    <dgm:cxn modelId="{47911326-170B-4591-A6AF-1C87A3A3DCA7}" srcId="{15290005-EE30-4774-8E69-B6B14A7841AE}" destId="{5D76840B-870E-4248-B6B6-CBF689B13555}" srcOrd="0" destOrd="0" parTransId="{99BCCCD8-2BCD-4A02-B4DF-2CD4BB80E1FE}" sibTransId="{18237E94-2AF7-4877-B33B-EB5F24AFF322}"/>
    <dgm:cxn modelId="{51B50C2B-9CDC-4EC4-A696-7C9A24DE4557}" srcId="{B191D440-C5E2-4A87-955E-67387C266A59}" destId="{032BF099-DDFC-4E1B-B5FF-A01E0F1007BC}" srcOrd="1" destOrd="0" parTransId="{D28EA541-1DA3-42ED-B9EA-56BBBC91461F}" sibTransId="{E92373C4-6DDD-4141-B184-82312DE3E188}"/>
    <dgm:cxn modelId="{05B8BB30-C681-4CCF-8888-62A204FC1BC6}" srcId="{BC65006D-8475-4D8E-8A2D-7986C384D7D0}" destId="{15290005-EE30-4774-8E69-B6B14A7841AE}" srcOrd="1" destOrd="0" parTransId="{C67BEABE-4293-4CAF-BFEC-85D99699C1F5}" sibTransId="{EF545D77-BD38-4490-A278-CAAD8C7B01B5}"/>
    <dgm:cxn modelId="{8C1DD437-238B-44DD-A50F-F8BF899AECB6}" srcId="{BC65006D-8475-4D8E-8A2D-7986C384D7D0}" destId="{1ACF83C6-A115-48B0-9D59-9F6DA590B841}" srcOrd="0" destOrd="0" parTransId="{224979F0-BCDB-497F-97AC-A0E454D8E28E}" sibTransId="{ED67364F-F5C7-4A3D-A9F5-63E054AEA176}"/>
    <dgm:cxn modelId="{0EF7AE38-D2CC-4228-8AE0-2F6072CD2EF5}" srcId="{1ACF83C6-A115-48B0-9D59-9F6DA590B841}" destId="{86F2600C-E384-4438-A86F-6084F9783CC7}" srcOrd="0" destOrd="0" parTransId="{850AE0F8-D68F-4FD0-A0C3-F5488D7FC503}" sibTransId="{12841E22-A78E-43A5-83D3-9E8800B54AB8}"/>
    <dgm:cxn modelId="{6AB26E40-76E7-458D-87E5-B76FAE3E9FE3}" type="presOf" srcId="{B191D440-C5E2-4A87-955E-67387C266A59}" destId="{0A7498A3-7BE1-46B4-9891-CAFC2DCA49A4}" srcOrd="0" destOrd="0" presId="urn:microsoft.com/office/officeart/2005/8/layout/hList1"/>
    <dgm:cxn modelId="{D0CB7971-A696-45BD-A2A5-4EFECA57F8DA}" type="presOf" srcId="{52AE58C1-9B06-4090-9FDA-CD750F9D37D6}" destId="{13FF775C-E407-45DD-B1F7-5A7ADE38D2ED}" srcOrd="0" destOrd="0" presId="urn:microsoft.com/office/officeart/2005/8/layout/hList1"/>
    <dgm:cxn modelId="{A3EC8676-5C51-40B0-AD0C-F15602386FCF}" type="presOf" srcId="{BC65006D-8475-4D8E-8A2D-7986C384D7D0}" destId="{6EF625D3-3D5A-4E07-902C-9BA4779CF7AB}" srcOrd="0" destOrd="0" presId="urn:microsoft.com/office/officeart/2005/8/layout/hList1"/>
    <dgm:cxn modelId="{5AE5F659-3ED2-47B6-8A6E-A1F14F738E9B}" type="presOf" srcId="{1ACF83C6-A115-48B0-9D59-9F6DA590B841}" destId="{E15FAD03-5E30-46C9-8EB7-D5B3EBFC92BA}" srcOrd="0" destOrd="0" presId="urn:microsoft.com/office/officeart/2005/8/layout/hList1"/>
    <dgm:cxn modelId="{A10D349E-9AD0-44F6-805E-8AC720BC7FBF}" srcId="{B191D440-C5E2-4A87-955E-67387C266A59}" destId="{52AE58C1-9B06-4090-9FDA-CD750F9D37D6}" srcOrd="0" destOrd="0" parTransId="{58EB9406-3648-4FF7-BCE0-D4D0664E650C}" sibTransId="{CBCB0CDF-E37E-4F3C-A11E-8CAD8820BDF1}"/>
    <dgm:cxn modelId="{F1BB85B5-6523-419C-AD21-27D8E942561E}" type="presOf" srcId="{6F223C45-A106-401B-8A07-286DFB6D53CC}" destId="{3A8F3407-C38F-4448-98D6-45BC5E2EFF71}" srcOrd="0" destOrd="1" presId="urn:microsoft.com/office/officeart/2005/8/layout/hList1"/>
    <dgm:cxn modelId="{329A59DD-E17D-41EA-BAC7-542EC661874A}" type="presOf" srcId="{032BF099-DDFC-4E1B-B5FF-A01E0F1007BC}" destId="{13FF775C-E407-45DD-B1F7-5A7ADE38D2ED}" srcOrd="0" destOrd="1" presId="urn:microsoft.com/office/officeart/2005/8/layout/hList1"/>
    <dgm:cxn modelId="{A42BAFED-8218-4EF2-A865-A59ED0A3A011}" type="presOf" srcId="{F24CCAC9-71AA-4BE5-AF39-BDD2D4F1D193}" destId="{C530B606-BB48-41D2-A822-CC6A0CF8B0F3}" srcOrd="0" destOrd="1" presId="urn:microsoft.com/office/officeart/2005/8/layout/hList1"/>
    <dgm:cxn modelId="{C5F8A9EF-BCC1-4102-AFAB-4F120EEA968E}" type="presOf" srcId="{86F2600C-E384-4438-A86F-6084F9783CC7}" destId="{C530B606-BB48-41D2-A822-CC6A0CF8B0F3}" srcOrd="0" destOrd="0" presId="urn:microsoft.com/office/officeart/2005/8/layout/hList1"/>
    <dgm:cxn modelId="{460FF4F9-1BA6-4BBE-9E49-222171B6244D}" srcId="{BC65006D-8475-4D8E-8A2D-7986C384D7D0}" destId="{B191D440-C5E2-4A87-955E-67387C266A59}" srcOrd="2" destOrd="0" parTransId="{F6038758-2AC0-47AC-B480-3BECDA0A0505}" sibTransId="{F5E8E69B-5CC9-44EF-ABAC-DFE20C925330}"/>
    <dgm:cxn modelId="{A071947B-E3A6-4771-A466-4C2FCA7DB1A0}" type="presParOf" srcId="{6EF625D3-3D5A-4E07-902C-9BA4779CF7AB}" destId="{DB2C52D1-6830-4E2D-BCB1-36BDA1B9FEDA}" srcOrd="0" destOrd="0" presId="urn:microsoft.com/office/officeart/2005/8/layout/hList1"/>
    <dgm:cxn modelId="{C077334C-F93D-41F3-9E2D-8A4CA9897085}" type="presParOf" srcId="{DB2C52D1-6830-4E2D-BCB1-36BDA1B9FEDA}" destId="{E15FAD03-5E30-46C9-8EB7-D5B3EBFC92BA}" srcOrd="0" destOrd="0" presId="urn:microsoft.com/office/officeart/2005/8/layout/hList1"/>
    <dgm:cxn modelId="{86478514-9217-4C49-ADA1-417120DB34C1}" type="presParOf" srcId="{DB2C52D1-6830-4E2D-BCB1-36BDA1B9FEDA}" destId="{C530B606-BB48-41D2-A822-CC6A0CF8B0F3}" srcOrd="1" destOrd="0" presId="urn:microsoft.com/office/officeart/2005/8/layout/hList1"/>
    <dgm:cxn modelId="{6184ACF9-424E-46B9-924D-6CBF5ED658F3}" type="presParOf" srcId="{6EF625D3-3D5A-4E07-902C-9BA4779CF7AB}" destId="{1274C386-B7E0-4580-8E09-FAAA6ACE1715}" srcOrd="1" destOrd="0" presId="urn:microsoft.com/office/officeart/2005/8/layout/hList1"/>
    <dgm:cxn modelId="{CC8FDD73-D475-47D6-847D-8DE58970D01B}" type="presParOf" srcId="{6EF625D3-3D5A-4E07-902C-9BA4779CF7AB}" destId="{7F530EA3-8908-42D9-B11F-2C651FC564BE}" srcOrd="2" destOrd="0" presId="urn:microsoft.com/office/officeart/2005/8/layout/hList1"/>
    <dgm:cxn modelId="{DB4380E8-CAE4-4CF3-BE15-598EE9D76644}" type="presParOf" srcId="{7F530EA3-8908-42D9-B11F-2C651FC564BE}" destId="{A1096F14-A4D2-4BA4-92A7-D5B4D1243AAD}" srcOrd="0" destOrd="0" presId="urn:microsoft.com/office/officeart/2005/8/layout/hList1"/>
    <dgm:cxn modelId="{B7F3C217-4809-41BD-8707-DFB8B2320BC3}" type="presParOf" srcId="{7F530EA3-8908-42D9-B11F-2C651FC564BE}" destId="{3A8F3407-C38F-4448-98D6-45BC5E2EFF71}" srcOrd="1" destOrd="0" presId="urn:microsoft.com/office/officeart/2005/8/layout/hList1"/>
    <dgm:cxn modelId="{193577F7-3C21-4218-B01B-F11D41F6BE84}" type="presParOf" srcId="{6EF625D3-3D5A-4E07-902C-9BA4779CF7AB}" destId="{A7CD3DDC-EFC3-42F2-9B35-CDB739C8B8C0}" srcOrd="3" destOrd="0" presId="urn:microsoft.com/office/officeart/2005/8/layout/hList1"/>
    <dgm:cxn modelId="{E1F12A4E-51BE-4165-A4F9-AFAFC520B1FD}" type="presParOf" srcId="{6EF625D3-3D5A-4E07-902C-9BA4779CF7AB}" destId="{1D753928-BF77-4A4E-BF9A-FCC0690367EB}" srcOrd="4" destOrd="0" presId="urn:microsoft.com/office/officeart/2005/8/layout/hList1"/>
    <dgm:cxn modelId="{167C9F2C-F2AC-4CED-83C5-294E57757661}" type="presParOf" srcId="{1D753928-BF77-4A4E-BF9A-FCC0690367EB}" destId="{0A7498A3-7BE1-46B4-9891-CAFC2DCA49A4}" srcOrd="0" destOrd="0" presId="urn:microsoft.com/office/officeart/2005/8/layout/hList1"/>
    <dgm:cxn modelId="{B48D0520-8EBE-44F2-A1EF-032BEEF6E310}" type="presParOf" srcId="{1D753928-BF77-4A4E-BF9A-FCC0690367EB}" destId="{13FF775C-E407-45DD-B1F7-5A7ADE38D2E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773096-C485-43C1-B89D-803F5C4946CA}">
      <dsp:nvSpPr>
        <dsp:cNvPr id="0" name=""/>
        <dsp:cNvSpPr/>
      </dsp:nvSpPr>
      <dsp:spPr>
        <a:xfrm>
          <a:off x="0" y="347410"/>
          <a:ext cx="7776188" cy="10855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19" tIns="312420" rIns="603519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>
              <a:latin typeface="Calibri Light"/>
              <a:cs typeface="Calibri Light"/>
            </a:rPr>
            <a:t>Recovery in a facility-based reactivation program </a:t>
          </a:r>
          <a:endParaRPr lang="en-US" sz="1500" kern="1200"/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>
              <a:latin typeface="Calibri Light"/>
              <a:cs typeface="Calibri Light"/>
            </a:rPr>
            <a:t>A community and functional focused approach to optimize                                               clients' capability and reintegration to community   </a:t>
          </a:r>
          <a:endParaRPr lang="en-US" sz="1500" kern="1200">
            <a:latin typeface="Calibri"/>
            <a:cs typeface="Calibri Light"/>
          </a:endParaRPr>
        </a:p>
      </dsp:txBody>
      <dsp:txXfrm>
        <a:off x="0" y="347410"/>
        <a:ext cx="7776188" cy="1085506"/>
      </dsp:txXfrm>
    </dsp:sp>
    <dsp:sp modelId="{020CE64F-5387-4274-89A1-2C72AF8BC3AD}">
      <dsp:nvSpPr>
        <dsp:cNvPr id="0" name=""/>
        <dsp:cNvSpPr/>
      </dsp:nvSpPr>
      <dsp:spPr>
        <a:xfrm>
          <a:off x="388809" y="66970"/>
          <a:ext cx="5443331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5" tIns="0" rIns="205745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>
              <a:solidFill>
                <a:schemeClr val="tx1"/>
              </a:solidFill>
              <a:latin typeface="+mj-lt"/>
              <a:cs typeface="Calibri Light"/>
            </a:rPr>
            <a:t>Facility-Based Model   </a:t>
          </a:r>
          <a:endParaRPr lang="en-US" sz="1500" b="1" kern="1200">
            <a:solidFill>
              <a:schemeClr val="tx1"/>
            </a:solidFill>
            <a:latin typeface="+mj-lt"/>
          </a:endParaRPr>
        </a:p>
      </dsp:txBody>
      <dsp:txXfrm>
        <a:off x="416189" y="94350"/>
        <a:ext cx="5388571" cy="506120"/>
      </dsp:txXfrm>
    </dsp:sp>
    <dsp:sp modelId="{CCC0FF28-DA0D-4C9E-87BD-3B99FFF40222}">
      <dsp:nvSpPr>
        <dsp:cNvPr id="0" name=""/>
        <dsp:cNvSpPr/>
      </dsp:nvSpPr>
      <dsp:spPr>
        <a:xfrm>
          <a:off x="0" y="1815956"/>
          <a:ext cx="7776188" cy="11975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19" tIns="312420" rIns="603519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>
              <a:latin typeface="Calibri Light" panose="020F0302020204030204" pitchFamily="34" charset="0"/>
              <a:cs typeface="Calibri Light" panose="020F0302020204030204" pitchFamily="34" charset="0"/>
            </a:rPr>
            <a:t>Recovery in a controlled, supported ‘like-home’ setting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>
              <a:latin typeface="Calibri Light"/>
              <a:cs typeface="Calibri Light"/>
            </a:rPr>
            <a:t>Focused on transitioning Home</a:t>
          </a:r>
          <a:endParaRPr lang="en-US" sz="1500" kern="1200">
            <a:latin typeface="Calibri Light" panose="020F0302020204030204" pitchFamily="34" charset="0"/>
            <a:cs typeface="Calibri Light" panose="020F030202020403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>
            <a:latin typeface="Calibri Light" panose="020F0302020204030204" pitchFamily="34" charset="0"/>
            <a:cs typeface="Calibri Light" panose="020F0302020204030204" pitchFamily="34" charset="0"/>
          </a:endParaRPr>
        </a:p>
      </dsp:txBody>
      <dsp:txXfrm>
        <a:off x="0" y="1815956"/>
        <a:ext cx="7776188" cy="1197541"/>
      </dsp:txXfrm>
    </dsp:sp>
    <dsp:sp modelId="{855C3DE4-5542-408E-A857-A80A9344EEE6}">
      <dsp:nvSpPr>
        <dsp:cNvPr id="0" name=""/>
        <dsp:cNvSpPr/>
      </dsp:nvSpPr>
      <dsp:spPr>
        <a:xfrm>
          <a:off x="388809" y="1535516"/>
          <a:ext cx="5443331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5" tIns="0" rIns="205745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>
              <a:solidFill>
                <a:schemeClr val="tx1"/>
              </a:solidFill>
              <a:latin typeface="+mj-lt"/>
            </a:rPr>
            <a:t>Retirement-Home Model</a:t>
          </a:r>
        </a:p>
      </dsp:txBody>
      <dsp:txXfrm>
        <a:off x="416189" y="1562896"/>
        <a:ext cx="5388571" cy="506120"/>
      </dsp:txXfrm>
    </dsp:sp>
    <dsp:sp modelId="{B10FDB67-9336-4E5D-A8C7-A1558E15442C}">
      <dsp:nvSpPr>
        <dsp:cNvPr id="0" name=""/>
        <dsp:cNvSpPr/>
      </dsp:nvSpPr>
      <dsp:spPr>
        <a:xfrm>
          <a:off x="0" y="3463508"/>
          <a:ext cx="7776188" cy="1436400"/>
        </a:xfrm>
        <a:prstGeom prst="rect">
          <a:avLst/>
        </a:pr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19" tIns="312420" rIns="603519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1500" kern="1200">
              <a:latin typeface="Calibri Light" panose="020F0302020204030204" pitchFamily="34" charset="0"/>
              <a:cs typeface="Calibri Light" panose="020F0302020204030204" pitchFamily="34" charset="0"/>
            </a:rPr>
            <a:t>Two Stages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1500" kern="1200">
              <a:latin typeface="Calibri Light" panose="020F0302020204030204" pitchFamily="34" charset="0"/>
              <a:cs typeface="Calibri Light" panose="020F0302020204030204" pitchFamily="34" charset="0"/>
            </a:rPr>
            <a:t>  1. Recovery in a controlled, supported facility-based setting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1500" kern="1200">
              <a:latin typeface="Calibri Light" panose="020F0302020204030204" pitchFamily="34" charset="0"/>
              <a:cs typeface="Calibri Light" panose="020F0302020204030204" pitchFamily="34" charset="0"/>
            </a:rPr>
            <a:t>  2. Transition to an integrated homecare team </a:t>
          </a:r>
        </a:p>
      </dsp:txBody>
      <dsp:txXfrm>
        <a:off x="0" y="3463508"/>
        <a:ext cx="7776188" cy="1436400"/>
      </dsp:txXfrm>
    </dsp:sp>
    <dsp:sp modelId="{439295B0-170E-423F-8FC0-2CD9BFFA93B3}">
      <dsp:nvSpPr>
        <dsp:cNvPr id="0" name=""/>
        <dsp:cNvSpPr/>
      </dsp:nvSpPr>
      <dsp:spPr>
        <a:xfrm>
          <a:off x="388809" y="3116097"/>
          <a:ext cx="5443331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5" tIns="0" rIns="205745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>
              <a:solidFill>
                <a:schemeClr val="tx1"/>
              </a:solidFill>
              <a:latin typeface="+mj-lt"/>
            </a:rPr>
            <a:t>Retirement-Home &amp; Homecare Model</a:t>
          </a:r>
        </a:p>
      </dsp:txBody>
      <dsp:txXfrm>
        <a:off x="416189" y="3143477"/>
        <a:ext cx="5388571" cy="5061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E592-69B2-4FF6-BCDF-0EB31E96238E}">
      <dsp:nvSpPr>
        <dsp:cNvPr id="0" name=""/>
        <dsp:cNvSpPr/>
      </dsp:nvSpPr>
      <dsp:spPr>
        <a:xfrm>
          <a:off x="2537" y="382433"/>
          <a:ext cx="2474095" cy="7311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u="sng" kern="1200" baseline="0">
              <a:solidFill>
                <a:schemeClr val="accent2">
                  <a:lumMod val="75000"/>
                </a:schemeClr>
              </a:solidFill>
            </a:rPr>
            <a:t>Rehabilitative Activities</a:t>
          </a:r>
          <a:endParaRPr lang="en-US" sz="2000" kern="1200">
            <a:solidFill>
              <a:schemeClr val="accent2">
                <a:lumMod val="75000"/>
              </a:schemeClr>
            </a:solidFill>
          </a:endParaRPr>
        </a:p>
      </dsp:txBody>
      <dsp:txXfrm>
        <a:off x="2537" y="382433"/>
        <a:ext cx="2474095" cy="731114"/>
      </dsp:txXfrm>
    </dsp:sp>
    <dsp:sp modelId="{4735AE08-6590-4082-99CC-7481E4388539}">
      <dsp:nvSpPr>
        <dsp:cNvPr id="0" name=""/>
        <dsp:cNvSpPr/>
      </dsp:nvSpPr>
      <dsp:spPr>
        <a:xfrm>
          <a:off x="2537" y="1113547"/>
          <a:ext cx="2474095" cy="169332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baseline="0"/>
            <a:t>Group-based Activities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baseline="0"/>
            <a:t>1:1 interventions</a:t>
          </a:r>
          <a:endParaRPr lang="en-US" sz="2000" kern="1200"/>
        </a:p>
      </dsp:txBody>
      <dsp:txXfrm>
        <a:off x="2537" y="1113547"/>
        <a:ext cx="2474095" cy="1693321"/>
      </dsp:txXfrm>
    </dsp:sp>
    <dsp:sp modelId="{34C3A19B-915B-4DDC-9C5A-C3472173C267}">
      <dsp:nvSpPr>
        <dsp:cNvPr id="0" name=""/>
        <dsp:cNvSpPr/>
      </dsp:nvSpPr>
      <dsp:spPr>
        <a:xfrm>
          <a:off x="2823006" y="382433"/>
          <a:ext cx="2474095" cy="7311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u="sng" kern="1200" baseline="0">
              <a:solidFill>
                <a:schemeClr val="accent2">
                  <a:lumMod val="75000"/>
                </a:schemeClr>
              </a:solidFill>
            </a:rPr>
            <a:t>Facility/Recreational Activities </a:t>
          </a:r>
          <a:endParaRPr lang="en-US" sz="2000" kern="1200">
            <a:solidFill>
              <a:schemeClr val="accent2">
                <a:lumMod val="75000"/>
              </a:schemeClr>
            </a:solidFill>
          </a:endParaRPr>
        </a:p>
      </dsp:txBody>
      <dsp:txXfrm>
        <a:off x="2823006" y="382433"/>
        <a:ext cx="2474095" cy="731114"/>
      </dsp:txXfrm>
    </dsp:sp>
    <dsp:sp modelId="{7D774626-EDEF-4346-8FC3-245E6663DC24}">
      <dsp:nvSpPr>
        <dsp:cNvPr id="0" name=""/>
        <dsp:cNvSpPr/>
      </dsp:nvSpPr>
      <dsp:spPr>
        <a:xfrm>
          <a:off x="2823006" y="1113547"/>
          <a:ext cx="2474095" cy="169332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baseline="0"/>
            <a:t>Encourage participation in all activities offered by the Home/Facility</a:t>
          </a:r>
          <a:endParaRPr lang="en-US" sz="2000" kern="1200"/>
        </a:p>
      </dsp:txBody>
      <dsp:txXfrm>
        <a:off x="2823006" y="1113547"/>
        <a:ext cx="2474095" cy="1693321"/>
      </dsp:txXfrm>
    </dsp:sp>
    <dsp:sp modelId="{00950FBF-66C1-4D08-88D0-54974AA9FFFD}">
      <dsp:nvSpPr>
        <dsp:cNvPr id="0" name=""/>
        <dsp:cNvSpPr/>
      </dsp:nvSpPr>
      <dsp:spPr>
        <a:xfrm>
          <a:off x="5643475" y="382433"/>
          <a:ext cx="2474095" cy="7311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u="sng" kern="1200" baseline="0">
              <a:solidFill>
                <a:schemeClr val="accent2">
                  <a:lumMod val="75000"/>
                </a:schemeClr>
              </a:solidFill>
            </a:rPr>
            <a:t>Medical Management </a:t>
          </a:r>
          <a:endParaRPr lang="en-US" sz="2000" kern="1200">
            <a:solidFill>
              <a:schemeClr val="accent2">
                <a:lumMod val="75000"/>
              </a:schemeClr>
            </a:solidFill>
          </a:endParaRPr>
        </a:p>
      </dsp:txBody>
      <dsp:txXfrm>
        <a:off x="5643475" y="382433"/>
        <a:ext cx="2474095" cy="731114"/>
      </dsp:txXfrm>
    </dsp:sp>
    <dsp:sp modelId="{2DA79606-811A-4A57-8F47-A72341AB443D}">
      <dsp:nvSpPr>
        <dsp:cNvPr id="0" name=""/>
        <dsp:cNvSpPr/>
      </dsp:nvSpPr>
      <dsp:spPr>
        <a:xfrm>
          <a:off x="5646013" y="1100661"/>
          <a:ext cx="2474095" cy="169332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baseline="0"/>
            <a:t>Nursing Care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baseline="0" dirty="0"/>
            <a:t>Primary Care Provider  </a:t>
          </a:r>
          <a:endParaRPr lang="en-US" sz="2000" kern="1200" dirty="0"/>
        </a:p>
      </dsp:txBody>
      <dsp:txXfrm>
        <a:off x="5646013" y="1100661"/>
        <a:ext cx="2474095" cy="16933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5FAD03-5E30-46C9-8EB7-D5B3EBFC92BA}">
      <dsp:nvSpPr>
        <dsp:cNvPr id="0" name=""/>
        <dsp:cNvSpPr/>
      </dsp:nvSpPr>
      <dsp:spPr>
        <a:xfrm>
          <a:off x="2537" y="21145"/>
          <a:ext cx="2474095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u="sng" kern="1200" baseline="0">
              <a:solidFill>
                <a:schemeClr val="accent2">
                  <a:lumMod val="75000"/>
                </a:schemeClr>
              </a:solidFill>
            </a:rPr>
            <a:t>ADL/IADL Support</a:t>
          </a:r>
          <a:endParaRPr lang="en-US" sz="2000" kern="1200">
            <a:solidFill>
              <a:schemeClr val="accent2">
                <a:lumMod val="75000"/>
              </a:schemeClr>
            </a:solidFill>
          </a:endParaRPr>
        </a:p>
      </dsp:txBody>
      <dsp:txXfrm>
        <a:off x="2537" y="21145"/>
        <a:ext cx="2474095" cy="921600"/>
      </dsp:txXfrm>
    </dsp:sp>
    <dsp:sp modelId="{C530B606-BB48-41D2-A822-CC6A0CF8B0F3}">
      <dsp:nvSpPr>
        <dsp:cNvPr id="0" name=""/>
        <dsp:cNvSpPr/>
      </dsp:nvSpPr>
      <dsp:spPr>
        <a:xfrm>
          <a:off x="2537" y="942746"/>
          <a:ext cx="2474095" cy="14054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baseline="0"/>
            <a:t>Personal Support</a:t>
          </a:r>
          <a:endParaRPr lang="en-US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baseline="0"/>
            <a:t>Rehab </a:t>
          </a:r>
          <a:r>
            <a:rPr lang="en-US" sz="2000" kern="1200" baseline="0"/>
            <a:t>enablement</a:t>
          </a:r>
          <a:endParaRPr lang="en-US" sz="1900" kern="1200"/>
        </a:p>
      </dsp:txBody>
      <dsp:txXfrm>
        <a:off x="2537" y="942746"/>
        <a:ext cx="2474095" cy="1405440"/>
      </dsp:txXfrm>
    </dsp:sp>
    <dsp:sp modelId="{A1096F14-A4D2-4BA4-92A7-D5B4D1243AAD}">
      <dsp:nvSpPr>
        <dsp:cNvPr id="0" name=""/>
        <dsp:cNvSpPr/>
      </dsp:nvSpPr>
      <dsp:spPr>
        <a:xfrm>
          <a:off x="2823006" y="30269"/>
          <a:ext cx="2474095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u="sng" kern="1200" baseline="0" dirty="0">
              <a:solidFill>
                <a:schemeClr val="accent2">
                  <a:lumMod val="75000"/>
                </a:schemeClr>
              </a:solidFill>
            </a:rPr>
            <a:t>Team Meetings</a:t>
          </a:r>
          <a:endParaRPr lang="en-US" sz="2000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2823006" y="30269"/>
        <a:ext cx="2474095" cy="921600"/>
      </dsp:txXfrm>
    </dsp:sp>
    <dsp:sp modelId="{3A8F3407-C38F-4448-98D6-45BC5E2EFF71}">
      <dsp:nvSpPr>
        <dsp:cNvPr id="0" name=""/>
        <dsp:cNvSpPr/>
      </dsp:nvSpPr>
      <dsp:spPr>
        <a:xfrm>
          <a:off x="2823006" y="956673"/>
          <a:ext cx="2474095" cy="14054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Huddles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Rounds</a:t>
          </a:r>
        </a:p>
      </dsp:txBody>
      <dsp:txXfrm>
        <a:off x="2823006" y="956673"/>
        <a:ext cx="2474095" cy="1405440"/>
      </dsp:txXfrm>
    </dsp:sp>
    <dsp:sp modelId="{0A7498A3-7BE1-46B4-9891-CAFC2DCA49A4}">
      <dsp:nvSpPr>
        <dsp:cNvPr id="0" name=""/>
        <dsp:cNvSpPr/>
      </dsp:nvSpPr>
      <dsp:spPr>
        <a:xfrm>
          <a:off x="5643475" y="21145"/>
          <a:ext cx="2474095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u="sng" kern="1200" baseline="0" dirty="0">
              <a:solidFill>
                <a:schemeClr val="accent2">
                  <a:lumMod val="75000"/>
                </a:schemeClr>
              </a:solidFill>
            </a:rPr>
            <a:t>Client &amp; Family/Caregiver Involvement</a:t>
          </a:r>
          <a:endParaRPr lang="en-US" sz="2000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5643475" y="21145"/>
        <a:ext cx="2474095" cy="921600"/>
      </dsp:txXfrm>
    </dsp:sp>
    <dsp:sp modelId="{13FF775C-E407-45DD-B1F7-5A7ADE38D2ED}">
      <dsp:nvSpPr>
        <dsp:cNvPr id="0" name=""/>
        <dsp:cNvSpPr/>
      </dsp:nvSpPr>
      <dsp:spPr>
        <a:xfrm>
          <a:off x="5646012" y="942746"/>
          <a:ext cx="2474095" cy="14054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baseline="0"/>
            <a:t>Goal Notebook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baseline="0"/>
            <a:t>Meetings</a:t>
          </a:r>
          <a:endParaRPr lang="en-US" sz="2000" kern="1200"/>
        </a:p>
      </dsp:txBody>
      <dsp:txXfrm>
        <a:off x="5646012" y="942746"/>
        <a:ext cx="2474095" cy="14054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1A86F2-91FE-4A51-A19A-C86932B20983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824481-AD2A-46A7-BB43-AC6FF58341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051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The SE Reactivation Model of Care is a philosophical approach to care.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At the hear of the model is our clients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sz="1200" dirty="0"/>
              <a:t>Series of interventions that facilitate optimal functioning and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sz="1200" dirty="0"/>
              <a:t>increase independence as a result of focusing on the following critical areas of care: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Was created in response to providing program that allowed frail, older adults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 who require more time to recover from an acute care stay a safe environment to get stronger and support a safe transition home.</a:t>
            </a:r>
          </a:p>
          <a:p>
            <a:pPr marL="0" indent="0">
              <a:buNone/>
            </a:pPr>
            <a:endParaRPr lang="en-US" sz="1200" b="1" dirty="0"/>
          </a:p>
          <a:p>
            <a:pPr marL="0" indent="0">
              <a:buNone/>
            </a:pPr>
            <a:r>
              <a:rPr lang="en-US" sz="1200" b="1" dirty="0"/>
              <a:t>SE Interdisciplinary Care Approach</a:t>
            </a:r>
          </a:p>
          <a:p>
            <a:pPr marL="0" indent="0">
              <a:buNone/>
            </a:pPr>
            <a:endParaRPr lang="en-US" sz="1200" b="1" dirty="0"/>
          </a:p>
          <a:p>
            <a:r>
              <a:rPr lang="en-US" sz="1200" dirty="0"/>
              <a:t>Provision of Holistic, client-</a:t>
            </a:r>
            <a:r>
              <a:rPr lang="en-US" sz="1200" dirty="0" err="1"/>
              <a:t>centred</a:t>
            </a:r>
            <a:r>
              <a:rPr lang="en-US" sz="1200" dirty="0"/>
              <a:t> care by an interdisciplinary team </a:t>
            </a:r>
          </a:p>
          <a:p>
            <a:r>
              <a:rPr lang="en-US" sz="1200" dirty="0"/>
              <a:t>Collaborative care planning with the team and client/family/caregivers </a:t>
            </a:r>
          </a:p>
          <a:p>
            <a:r>
              <a:rPr lang="en-US" sz="1200" dirty="0"/>
              <a:t>Driven by outcome-based care with each client goal link to specific activities to achieve those goals</a:t>
            </a:r>
          </a:p>
          <a:p>
            <a:r>
              <a:rPr lang="en-US" dirty="0"/>
              <a:t>Focus on empowering self-care and improving functional mobility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824481-AD2A-46A7-BB43-AC6FF58341F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264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824481-AD2A-46A7-BB43-AC6FF58341F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583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Data from Dec 2018 - June 2019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824481-AD2A-46A7-BB43-AC6FF58341F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027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824481-AD2A-46A7-BB43-AC6FF58341F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10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1.jpg"/>
          <p:cNvPicPr>
            <a:picLocks noChangeAspect="1"/>
          </p:cNvPicPr>
          <p:nvPr userDrawn="1"/>
        </p:nvPicPr>
        <p:blipFill>
          <a:blip r:embed="rId2"/>
          <a:srcRect l="12555" t="3142" r="14609"/>
          <a:stretch>
            <a:fillRect/>
          </a:stretch>
        </p:blipFill>
        <p:spPr>
          <a:xfrm>
            <a:off x="0" y="-2"/>
            <a:ext cx="9144000" cy="6886891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Shape 3"/>
          <p:cNvSpPr/>
          <p:nvPr userDrawn="1"/>
        </p:nvSpPr>
        <p:spPr>
          <a:xfrm>
            <a:off x="0" y="-21138"/>
            <a:ext cx="4419600" cy="6908028"/>
          </a:xfrm>
          <a:prstGeom prst="rect">
            <a:avLst/>
          </a:prstGeom>
          <a:solidFill>
            <a:schemeClr val="accent4">
              <a:lumOff val="44000"/>
            </a:schemeClr>
          </a:solidFill>
          <a:ln w="12700">
            <a:miter lim="400000"/>
          </a:ln>
        </p:spPr>
        <p:txBody>
          <a:bodyPr lIns="45719" rIns="45719" anchor="ctr"/>
          <a:lstStyle/>
          <a:p>
            <a:pPr algn="ctr"/>
            <a:endParaRPr/>
          </a:p>
        </p:txBody>
      </p:sp>
      <p:pic>
        <p:nvPicPr>
          <p:cNvPr id="9" name="image2.png"/>
          <p:cNvPicPr>
            <a:picLocks noChangeAspect="1"/>
          </p:cNvPicPr>
          <p:nvPr userDrawn="1"/>
        </p:nvPicPr>
        <p:blipFill>
          <a:blip r:embed="rId3"/>
          <a:srcRect t="9571" r="5634"/>
          <a:stretch>
            <a:fillRect/>
          </a:stretch>
        </p:blipFill>
        <p:spPr>
          <a:xfrm>
            <a:off x="4667779" y="-21138"/>
            <a:ext cx="4476223" cy="5417095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81000" y="2743201"/>
            <a:ext cx="4495800" cy="1313019"/>
          </a:xfrm>
        </p:spPr>
        <p:txBody>
          <a:bodyPr>
            <a:normAutofit/>
          </a:bodyPr>
          <a:lstStyle>
            <a:lvl1pPr algn="l">
              <a:defRPr sz="32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2" y="4191000"/>
            <a:ext cx="3458053" cy="457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accent3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3" name="image3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388537"/>
            <a:ext cx="1748085" cy="926249"/>
          </a:xfrm>
          <a:prstGeom prst="rect">
            <a:avLst/>
          </a:prstGeom>
          <a:ln w="12700">
            <a:miter lim="400000"/>
          </a:ln>
        </p:spPr>
      </p:pic>
      <p:sp>
        <p:nvSpPr>
          <p:cNvPr id="20" name="Text Placeholder 17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5395957"/>
            <a:ext cx="2667000" cy="328076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/>
              <a:t>Month, 20XX</a:t>
            </a:r>
          </a:p>
        </p:txBody>
      </p:sp>
    </p:spTree>
    <p:extLst>
      <p:ext uri="{BB962C8B-B14F-4D97-AF65-F5344CB8AC3E}">
        <p14:creationId xmlns:p14="http://schemas.microsoft.com/office/powerpoint/2010/main" val="395505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buClr>
                <a:schemeClr val="accent3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1"/>
              </a:buCl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7600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Featured_Title + Content"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69793"/>
            <a:ext cx="5257800" cy="2819400"/>
          </a:xfrm>
        </p:spPr>
        <p:txBody>
          <a:bodyPr/>
          <a:lstStyle>
            <a:lvl1pPr marL="0" indent="0">
              <a:buNone/>
              <a:defRPr/>
            </a:lvl1pPr>
            <a:lvl2pPr>
              <a:buClr>
                <a:schemeClr val="accent3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1"/>
              </a:buCl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endParaRPr lang="en-US"/>
          </a:p>
        </p:txBody>
      </p:sp>
      <p:pic>
        <p:nvPicPr>
          <p:cNvPr id="4" name="image4.png"/>
          <p:cNvPicPr>
            <a:picLocks noChangeAspect="1"/>
          </p:cNvPicPr>
          <p:nvPr userDrawn="1"/>
        </p:nvPicPr>
        <p:blipFill>
          <a:blip r:embed="rId2"/>
          <a:srcRect r="1889" b="16800"/>
          <a:stretch>
            <a:fillRect/>
          </a:stretch>
        </p:blipFill>
        <p:spPr>
          <a:xfrm>
            <a:off x="4072747" y="2480238"/>
            <a:ext cx="5071255" cy="439251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3105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idx="1"/>
          </p:nvPr>
        </p:nvSpPr>
        <p:spPr>
          <a:xfrm>
            <a:off x="445516" y="2057400"/>
            <a:ext cx="7555484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defRPr spc="0"/>
            </a:pPr>
            <a:r>
              <a:rPr lang="en-US" spc="-20" err="1"/>
              <a:t>Duis</a:t>
            </a:r>
            <a:r>
              <a:rPr lang="en-US" spc="-20"/>
              <a:t> sit </a:t>
            </a:r>
            <a:r>
              <a:rPr lang="en-US" spc="-20" err="1"/>
              <a:t>amet</a:t>
            </a:r>
            <a:r>
              <a:rPr lang="en-US" spc="-20"/>
              <a:t> </a:t>
            </a:r>
            <a:r>
              <a:rPr lang="en-US" spc="-20" err="1"/>
              <a:t>pulvinar</a:t>
            </a:r>
            <a:r>
              <a:rPr lang="en-US" spc="-20"/>
              <a:t> </a:t>
            </a:r>
            <a:r>
              <a:rPr lang="en-US" spc="-20" err="1"/>
              <a:t>odio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 </a:t>
            </a:r>
            <a:r>
              <a:rPr lang="en-US" spc="-20" err="1"/>
              <a:t>neque</a:t>
            </a:r>
            <a:r>
              <a:rPr lang="en-US" spc="-20"/>
              <a:t>. </a:t>
            </a:r>
            <a:r>
              <a:rPr lang="en-US" spc="-20" err="1"/>
              <a:t>Aliquam</a:t>
            </a:r>
            <a:r>
              <a:rPr lang="en-US" spc="-20"/>
              <a:t> ac </a:t>
            </a:r>
            <a:r>
              <a:rPr lang="en-US" spc="-20" err="1"/>
              <a:t>vestibulum</a:t>
            </a:r>
            <a:r>
              <a:rPr lang="en-US" spc="-20"/>
              <a:t> </a:t>
            </a:r>
            <a:r>
              <a:rPr lang="en-US" spc="-20" err="1"/>
              <a:t>nisl</a:t>
            </a:r>
            <a:r>
              <a:rPr lang="en-US" spc="-20"/>
              <a:t>  </a:t>
            </a:r>
            <a:r>
              <a:rPr lang="en-US" spc="-20" err="1"/>
              <a:t>eget</a:t>
            </a:r>
            <a:r>
              <a:rPr lang="en-US" spc="-20"/>
              <a:t> </a:t>
            </a:r>
            <a:r>
              <a:rPr lang="en-US" spc="-20" err="1"/>
              <a:t>volutpat</a:t>
            </a:r>
            <a:r>
              <a:rPr lang="en-US" spc="-20"/>
              <a:t> dui </a:t>
            </a:r>
            <a:r>
              <a:rPr lang="en-US" spc="-20" err="1"/>
              <a:t>posuere</a:t>
            </a:r>
            <a:r>
              <a:rPr lang="en-US" spc="-20"/>
              <a:t>.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consequat</a:t>
            </a:r>
            <a:r>
              <a:rPr lang="en-US" spc="-20"/>
              <a:t> </a:t>
            </a:r>
            <a:r>
              <a:rPr lang="en-US" spc="-20" err="1"/>
              <a:t>sapien</a:t>
            </a:r>
            <a:r>
              <a:rPr lang="en-US" spc="-20"/>
              <a:t> a </a:t>
            </a:r>
            <a:r>
              <a:rPr lang="en-US" spc="-20" err="1"/>
              <a:t>tellus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luctus</a:t>
            </a:r>
            <a:r>
              <a:rPr lang="en-US" spc="-20"/>
              <a:t>  </a:t>
            </a:r>
            <a:r>
              <a:rPr lang="en-US" spc="-20" err="1"/>
              <a:t>odio</a:t>
            </a:r>
            <a:r>
              <a:rPr lang="en-US" spc="-20"/>
              <a:t> maximus. </a:t>
            </a:r>
            <a:r>
              <a:rPr lang="en-US" spc="-20" err="1"/>
              <a:t>Donec</a:t>
            </a:r>
            <a:r>
              <a:rPr lang="en-US" spc="-20"/>
              <a:t> </a:t>
            </a:r>
            <a:r>
              <a:rPr lang="en-US" spc="-20" err="1"/>
              <a:t>nunc</a:t>
            </a:r>
            <a:r>
              <a:rPr lang="en-US" spc="-20"/>
              <a:t> </a:t>
            </a:r>
            <a:r>
              <a:rPr lang="en-US" spc="-20" err="1"/>
              <a:t>elit</a:t>
            </a:r>
            <a:r>
              <a:rPr lang="en-US" spc="-20"/>
              <a:t>, </a:t>
            </a:r>
            <a:r>
              <a:rPr lang="en-US" spc="-20" err="1"/>
              <a:t>auctor</a:t>
            </a:r>
            <a:r>
              <a:rPr lang="en-US" spc="-20"/>
              <a:t> </a:t>
            </a:r>
            <a:r>
              <a:rPr lang="en-US" spc="-20" err="1"/>
              <a:t>nec</a:t>
            </a:r>
            <a:r>
              <a:rPr lang="en-US" spc="-20"/>
              <a:t> mi sit </a:t>
            </a:r>
            <a:r>
              <a:rPr lang="en-US" spc="-20" err="1"/>
              <a:t>amet</a:t>
            </a:r>
            <a:r>
              <a:rPr lang="en-US" spc="-20"/>
              <a:t>, </a:t>
            </a:r>
            <a:r>
              <a:rPr lang="en-US" spc="-20" err="1"/>
              <a:t>imperdiet</a:t>
            </a:r>
            <a:r>
              <a:rPr lang="en-US" spc="-20"/>
              <a:t> cursus </a:t>
            </a:r>
            <a:r>
              <a:rPr lang="en-US" spc="-20" err="1"/>
              <a:t>nulla</a:t>
            </a:r>
            <a:r>
              <a:rPr lang="en-US" spc="-20"/>
              <a:t>.  Nunc </a:t>
            </a:r>
            <a:r>
              <a:rPr lang="en-US" spc="-20" err="1"/>
              <a:t>consectetur</a:t>
            </a:r>
            <a:r>
              <a:rPr lang="en-US" spc="-20"/>
              <a:t> porta.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>
              <a:defRPr spc="0"/>
            </a:pPr>
            <a:endParaRPr lang="en-US" spc="-20"/>
          </a:p>
        </p:txBody>
      </p:sp>
      <p:sp>
        <p:nvSpPr>
          <p:cNvPr id="4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457200" y="1236405"/>
            <a:ext cx="4038600" cy="439995"/>
          </a:xfrm>
        </p:spPr>
        <p:txBody>
          <a:bodyPr/>
          <a:lstStyle>
            <a:lvl1pPr marL="0" indent="0">
              <a:buNone/>
              <a:defRPr sz="2000" b="1" i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0779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1 Subtitle +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236405"/>
            <a:ext cx="4038600" cy="439995"/>
          </a:xfrm>
        </p:spPr>
        <p:txBody>
          <a:bodyPr/>
          <a:lstStyle>
            <a:lvl1pPr marL="0" indent="0">
              <a:buNone/>
              <a:defRPr sz="2000" b="1" i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8200" y="1219201"/>
            <a:ext cx="3657600" cy="3505199"/>
          </a:xfrm>
        </p:spPr>
        <p:txBody>
          <a:bodyPr/>
          <a:lstStyle>
            <a:lvl1pPr marL="0" indent="0">
              <a:buNone/>
              <a:defRPr sz="2000" b="0" baseline="0">
                <a:solidFill>
                  <a:schemeClr val="bg2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icon to add picture or 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 hasCustomPrompt="1"/>
          </p:nvPr>
        </p:nvSpPr>
        <p:spPr>
          <a:xfrm>
            <a:off x="457200" y="1828800"/>
            <a:ext cx="4038600" cy="4267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>
              <a:defRPr spc="0"/>
            </a:pPr>
            <a:r>
              <a:rPr lang="en-US" spc="-20" err="1"/>
              <a:t>Duis</a:t>
            </a:r>
            <a:r>
              <a:rPr lang="en-US" spc="-20"/>
              <a:t> sit </a:t>
            </a:r>
            <a:r>
              <a:rPr lang="en-US" spc="-20" err="1"/>
              <a:t>amet</a:t>
            </a:r>
            <a:r>
              <a:rPr lang="en-US" spc="-20"/>
              <a:t> </a:t>
            </a:r>
            <a:r>
              <a:rPr lang="en-US" spc="-20" err="1"/>
              <a:t>pulvinar</a:t>
            </a:r>
            <a:r>
              <a:rPr lang="en-US" spc="-20"/>
              <a:t> </a:t>
            </a:r>
            <a:r>
              <a:rPr lang="en-US" spc="-20" err="1"/>
              <a:t>odio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 </a:t>
            </a:r>
            <a:r>
              <a:rPr lang="en-US" spc="-20" err="1"/>
              <a:t>neque</a:t>
            </a:r>
            <a:r>
              <a:rPr lang="en-US" spc="-20"/>
              <a:t>. </a:t>
            </a:r>
            <a:r>
              <a:rPr lang="en-US" spc="-20" err="1"/>
              <a:t>Aliquam</a:t>
            </a:r>
            <a:r>
              <a:rPr lang="en-US" spc="-20"/>
              <a:t> ac </a:t>
            </a:r>
            <a:r>
              <a:rPr lang="en-US" spc="-20" err="1"/>
              <a:t>vestibulum</a:t>
            </a:r>
            <a:r>
              <a:rPr lang="en-US" spc="-20"/>
              <a:t> </a:t>
            </a:r>
            <a:r>
              <a:rPr lang="en-US" spc="-20" err="1"/>
              <a:t>nisl</a:t>
            </a:r>
            <a:r>
              <a:rPr lang="en-US" spc="-20"/>
              <a:t>  </a:t>
            </a:r>
            <a:r>
              <a:rPr lang="en-US" spc="-20" err="1"/>
              <a:t>eget</a:t>
            </a:r>
            <a:r>
              <a:rPr lang="en-US" spc="-20"/>
              <a:t> </a:t>
            </a:r>
            <a:r>
              <a:rPr lang="en-US" spc="-20" err="1"/>
              <a:t>volutpat</a:t>
            </a:r>
            <a:r>
              <a:rPr lang="en-US" spc="-20"/>
              <a:t> dui </a:t>
            </a:r>
            <a:r>
              <a:rPr lang="en-US" spc="-20" err="1"/>
              <a:t>posuere</a:t>
            </a:r>
            <a:r>
              <a:rPr lang="en-US" spc="-20"/>
              <a:t>.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consequat</a:t>
            </a:r>
            <a:r>
              <a:rPr lang="en-US" spc="-20"/>
              <a:t> </a:t>
            </a:r>
            <a:r>
              <a:rPr lang="en-US" spc="-20" err="1"/>
              <a:t>sapien</a:t>
            </a:r>
            <a:r>
              <a:rPr lang="en-US" spc="-20"/>
              <a:t> a </a:t>
            </a:r>
            <a:r>
              <a:rPr lang="en-US" spc="-20" err="1"/>
              <a:t>tellus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luctus</a:t>
            </a:r>
            <a:r>
              <a:rPr lang="en-US" spc="-20"/>
              <a:t>  </a:t>
            </a:r>
            <a:r>
              <a:rPr lang="en-US" spc="-20" err="1"/>
              <a:t>odio</a:t>
            </a:r>
            <a:r>
              <a:rPr lang="en-US" spc="-20"/>
              <a:t> maximus. </a:t>
            </a:r>
            <a:r>
              <a:rPr lang="en-US" spc="-20" err="1"/>
              <a:t>Donec</a:t>
            </a:r>
            <a:r>
              <a:rPr lang="en-US" spc="-20"/>
              <a:t> </a:t>
            </a:r>
            <a:r>
              <a:rPr lang="en-US" spc="-20" err="1"/>
              <a:t>nunc</a:t>
            </a:r>
            <a:r>
              <a:rPr lang="en-US" spc="-20"/>
              <a:t> </a:t>
            </a:r>
            <a:r>
              <a:rPr lang="en-US" spc="-20" err="1"/>
              <a:t>elit</a:t>
            </a:r>
            <a:r>
              <a:rPr lang="en-US" spc="-20"/>
              <a:t>, </a:t>
            </a:r>
            <a:r>
              <a:rPr lang="en-US" spc="-20" err="1"/>
              <a:t>auctor</a:t>
            </a:r>
            <a:r>
              <a:rPr lang="en-US" spc="-20"/>
              <a:t> </a:t>
            </a:r>
            <a:r>
              <a:rPr lang="en-US" spc="-20" err="1"/>
              <a:t>nec</a:t>
            </a:r>
            <a:r>
              <a:rPr lang="en-US" spc="-20"/>
              <a:t> mi sit </a:t>
            </a:r>
            <a:r>
              <a:rPr lang="en-US" spc="-20" err="1"/>
              <a:t>amet</a:t>
            </a:r>
            <a:r>
              <a:rPr lang="en-US" spc="-20"/>
              <a:t>, </a:t>
            </a:r>
            <a:r>
              <a:rPr lang="en-US" spc="-20" err="1"/>
              <a:t>imperdiet</a:t>
            </a:r>
            <a:r>
              <a:rPr lang="en-US" spc="-20"/>
              <a:t> cursus </a:t>
            </a:r>
            <a:r>
              <a:rPr lang="en-US" spc="-20" err="1"/>
              <a:t>nulla</a:t>
            </a:r>
            <a:r>
              <a:rPr lang="en-US" spc="-20"/>
              <a:t>.  Nunc </a:t>
            </a:r>
            <a:r>
              <a:rPr lang="en-US" spc="-20" err="1"/>
              <a:t>consectetur</a:t>
            </a:r>
            <a:r>
              <a:rPr lang="en-US" spc="-20"/>
              <a:t> porta.</a:t>
            </a:r>
          </a:p>
        </p:txBody>
      </p:sp>
    </p:spTree>
    <p:extLst>
      <p:ext uri="{BB962C8B-B14F-4D97-AF65-F5344CB8AC3E}">
        <p14:creationId xmlns:p14="http://schemas.microsoft.com/office/powerpoint/2010/main" val="2995486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ubtitle +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2" y="1066800"/>
            <a:ext cx="7467598" cy="457200"/>
          </a:xfrm>
        </p:spPr>
        <p:txBody>
          <a:bodyPr anchor="t"/>
          <a:lstStyle>
            <a:lvl1pPr algn="l"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1"/>
            <a:ext cx="4349750" cy="4449763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2" y="1600200"/>
            <a:ext cx="3008313" cy="449580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spc="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pc="-20" err="1"/>
              <a:t>Duis</a:t>
            </a:r>
            <a:r>
              <a:rPr lang="en-US" spc="-20"/>
              <a:t> sit </a:t>
            </a:r>
            <a:r>
              <a:rPr lang="en-US" spc="-20" err="1"/>
              <a:t>amet</a:t>
            </a:r>
            <a:r>
              <a:rPr lang="en-US" spc="-20"/>
              <a:t> </a:t>
            </a:r>
            <a:r>
              <a:rPr lang="en-US" spc="-20" err="1"/>
              <a:t>pulvinar</a:t>
            </a:r>
            <a:r>
              <a:rPr lang="en-US" spc="-20"/>
              <a:t> </a:t>
            </a:r>
            <a:r>
              <a:rPr lang="en-US" spc="-20" err="1"/>
              <a:t>odio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 </a:t>
            </a:r>
            <a:r>
              <a:rPr lang="en-US" spc="-20" err="1"/>
              <a:t>neque</a:t>
            </a:r>
            <a:r>
              <a:rPr lang="en-US" spc="-20"/>
              <a:t>. </a:t>
            </a:r>
            <a:r>
              <a:rPr lang="en-US" spc="-20" err="1"/>
              <a:t>Aliquam</a:t>
            </a:r>
            <a:r>
              <a:rPr lang="en-US" spc="-20"/>
              <a:t> ac </a:t>
            </a:r>
            <a:r>
              <a:rPr lang="en-US" spc="-20" err="1"/>
              <a:t>vestibulum</a:t>
            </a:r>
            <a:r>
              <a:rPr lang="en-US" spc="-20"/>
              <a:t> </a:t>
            </a:r>
            <a:r>
              <a:rPr lang="en-US" spc="-20" err="1"/>
              <a:t>nisl</a:t>
            </a:r>
            <a:r>
              <a:rPr lang="en-US" spc="-20"/>
              <a:t>  </a:t>
            </a:r>
            <a:r>
              <a:rPr lang="en-US" spc="-20" err="1"/>
              <a:t>eget</a:t>
            </a:r>
            <a:r>
              <a:rPr lang="en-US" spc="-20"/>
              <a:t> </a:t>
            </a:r>
            <a:r>
              <a:rPr lang="en-US" spc="-20" err="1"/>
              <a:t>volutpat</a:t>
            </a:r>
            <a:r>
              <a:rPr lang="en-US" spc="-20"/>
              <a:t> dui </a:t>
            </a:r>
            <a:r>
              <a:rPr lang="en-US" spc="-20" err="1"/>
              <a:t>posuere</a:t>
            </a:r>
            <a:r>
              <a:rPr lang="en-US" spc="-20"/>
              <a:t>.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consequat</a:t>
            </a:r>
            <a:r>
              <a:rPr lang="en-US" spc="-20"/>
              <a:t> </a:t>
            </a:r>
            <a:r>
              <a:rPr lang="en-US" spc="-20" err="1"/>
              <a:t>sapien</a:t>
            </a:r>
            <a:r>
              <a:rPr lang="en-US" spc="-20"/>
              <a:t> a </a:t>
            </a:r>
            <a:r>
              <a:rPr lang="en-US" spc="-20" err="1"/>
              <a:t>tellus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luctus</a:t>
            </a:r>
            <a:r>
              <a:rPr lang="en-US" spc="-20"/>
              <a:t>  </a:t>
            </a:r>
            <a:r>
              <a:rPr lang="en-US" spc="-20" err="1"/>
              <a:t>odio</a:t>
            </a:r>
            <a:r>
              <a:rPr lang="en-US" spc="-20"/>
              <a:t> maximus. </a:t>
            </a:r>
            <a:r>
              <a:rPr lang="en-US" spc="-20" err="1"/>
              <a:t>Donec</a:t>
            </a:r>
            <a:r>
              <a:rPr lang="en-US" spc="-20"/>
              <a:t> </a:t>
            </a:r>
            <a:r>
              <a:rPr lang="en-US" spc="-20" err="1"/>
              <a:t>nunc</a:t>
            </a:r>
            <a:r>
              <a:rPr lang="en-US" spc="-20"/>
              <a:t> </a:t>
            </a:r>
            <a:r>
              <a:rPr lang="en-US" spc="-20" err="1"/>
              <a:t>elit</a:t>
            </a:r>
            <a:r>
              <a:rPr lang="en-US" spc="-20"/>
              <a:t>, </a:t>
            </a:r>
            <a:r>
              <a:rPr lang="en-US" spc="-20" err="1"/>
              <a:t>auctor</a:t>
            </a:r>
            <a:r>
              <a:rPr lang="en-US" spc="-20"/>
              <a:t> </a:t>
            </a:r>
            <a:r>
              <a:rPr lang="en-US" spc="-20" err="1"/>
              <a:t>nec</a:t>
            </a:r>
            <a:r>
              <a:rPr lang="en-US" spc="-20"/>
              <a:t> mi sit </a:t>
            </a:r>
            <a:r>
              <a:rPr lang="en-US" spc="-20" err="1"/>
              <a:t>amet</a:t>
            </a:r>
            <a:r>
              <a:rPr lang="en-US" spc="-20"/>
              <a:t>, </a:t>
            </a:r>
            <a:r>
              <a:rPr lang="en-US" spc="-20" err="1"/>
              <a:t>imperdiet</a:t>
            </a:r>
            <a:r>
              <a:rPr lang="en-US" spc="-20"/>
              <a:t> cursus </a:t>
            </a:r>
            <a:r>
              <a:rPr lang="en-US" spc="-20" err="1"/>
              <a:t>nulla</a:t>
            </a:r>
            <a:r>
              <a:rPr lang="en-US" spc="-20"/>
              <a:t>.  Nunc </a:t>
            </a:r>
            <a:r>
              <a:rPr lang="en-US" spc="-20" err="1"/>
              <a:t>consectetur</a:t>
            </a:r>
            <a:r>
              <a:rPr lang="en-US" spc="-20"/>
              <a:t> porta</a:t>
            </a:r>
          </a:p>
        </p:txBody>
      </p:sp>
    </p:spTree>
    <p:extLst>
      <p:ext uri="{BB962C8B-B14F-4D97-AF65-F5344CB8AC3E}">
        <p14:creationId xmlns:p14="http://schemas.microsoft.com/office/powerpoint/2010/main" val="1448449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2 subtitles +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267200" y="1219200"/>
            <a:ext cx="3613861" cy="439995"/>
          </a:xfrm>
        </p:spPr>
        <p:txBody>
          <a:bodyPr/>
          <a:lstStyle>
            <a:lvl1pPr marL="0" indent="0">
              <a:buNone/>
              <a:defRPr sz="2000" b="1" i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5"/>
          <p:cNvSpPr>
            <a:spLocks noGrp="1"/>
          </p:cNvSpPr>
          <p:nvPr>
            <p:ph sz="quarter" idx="10" hasCustomPrompt="1"/>
          </p:nvPr>
        </p:nvSpPr>
        <p:spPr>
          <a:xfrm>
            <a:off x="4267200" y="1811595"/>
            <a:ext cx="3613861" cy="4267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>
              <a:defRPr spc="0"/>
            </a:pPr>
            <a:r>
              <a:rPr lang="en-US" spc="-20" err="1"/>
              <a:t>Duis</a:t>
            </a:r>
            <a:r>
              <a:rPr lang="en-US" spc="-20"/>
              <a:t> sit </a:t>
            </a:r>
            <a:r>
              <a:rPr lang="en-US" spc="-20" err="1"/>
              <a:t>amet</a:t>
            </a:r>
            <a:r>
              <a:rPr lang="en-US" spc="-20"/>
              <a:t> </a:t>
            </a:r>
            <a:r>
              <a:rPr lang="en-US" spc="-20" err="1"/>
              <a:t>pulvinar</a:t>
            </a:r>
            <a:r>
              <a:rPr lang="en-US" spc="-20"/>
              <a:t> </a:t>
            </a:r>
            <a:r>
              <a:rPr lang="en-US" spc="-20" err="1"/>
              <a:t>odio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 </a:t>
            </a:r>
            <a:r>
              <a:rPr lang="en-US" spc="-20" err="1"/>
              <a:t>neque</a:t>
            </a:r>
            <a:r>
              <a:rPr lang="en-US" spc="-20"/>
              <a:t>. </a:t>
            </a:r>
            <a:r>
              <a:rPr lang="en-US" spc="-20" err="1"/>
              <a:t>Aliquam</a:t>
            </a:r>
            <a:r>
              <a:rPr lang="en-US" spc="-20"/>
              <a:t> ac </a:t>
            </a:r>
            <a:r>
              <a:rPr lang="en-US" spc="-20" err="1"/>
              <a:t>vestibulum</a:t>
            </a:r>
            <a:r>
              <a:rPr lang="en-US" spc="-20"/>
              <a:t> </a:t>
            </a:r>
            <a:r>
              <a:rPr lang="en-US" spc="-20" err="1"/>
              <a:t>nisl</a:t>
            </a:r>
            <a:r>
              <a:rPr lang="en-US" spc="-20"/>
              <a:t>  </a:t>
            </a:r>
            <a:r>
              <a:rPr lang="en-US" spc="-20" err="1"/>
              <a:t>eget</a:t>
            </a:r>
            <a:r>
              <a:rPr lang="en-US" spc="-20"/>
              <a:t> </a:t>
            </a:r>
            <a:r>
              <a:rPr lang="en-US" spc="-20" err="1"/>
              <a:t>volutpat</a:t>
            </a:r>
            <a:r>
              <a:rPr lang="en-US" spc="-20"/>
              <a:t> dui </a:t>
            </a:r>
            <a:r>
              <a:rPr lang="en-US" spc="-20" err="1"/>
              <a:t>posuere</a:t>
            </a:r>
            <a:r>
              <a:rPr lang="en-US" spc="-20"/>
              <a:t>.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consequat</a:t>
            </a:r>
            <a:r>
              <a:rPr lang="en-US" spc="-20"/>
              <a:t> </a:t>
            </a:r>
            <a:r>
              <a:rPr lang="en-US" spc="-20" err="1"/>
              <a:t>sapien</a:t>
            </a:r>
            <a:r>
              <a:rPr lang="en-US" spc="-20"/>
              <a:t> a </a:t>
            </a:r>
            <a:r>
              <a:rPr lang="en-US" spc="-20" err="1"/>
              <a:t>tellus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luctus</a:t>
            </a:r>
            <a:r>
              <a:rPr lang="en-US" spc="-20"/>
              <a:t>  </a:t>
            </a:r>
            <a:r>
              <a:rPr lang="en-US" spc="-20" err="1"/>
              <a:t>odio</a:t>
            </a:r>
            <a:r>
              <a:rPr lang="en-US" spc="-20"/>
              <a:t> maximus. </a:t>
            </a:r>
            <a:r>
              <a:rPr lang="en-US" spc="-20" err="1"/>
              <a:t>Donec</a:t>
            </a:r>
            <a:r>
              <a:rPr lang="en-US" spc="-20"/>
              <a:t> </a:t>
            </a:r>
            <a:r>
              <a:rPr lang="en-US" spc="-20" err="1"/>
              <a:t>nunc</a:t>
            </a:r>
            <a:r>
              <a:rPr lang="en-US" spc="-20"/>
              <a:t> </a:t>
            </a:r>
            <a:r>
              <a:rPr lang="en-US" spc="-20" err="1"/>
              <a:t>elit</a:t>
            </a:r>
            <a:r>
              <a:rPr lang="en-US" spc="-20"/>
              <a:t>, </a:t>
            </a:r>
            <a:r>
              <a:rPr lang="en-US" spc="-20" err="1"/>
              <a:t>auctor</a:t>
            </a:r>
            <a:r>
              <a:rPr lang="en-US" spc="-20"/>
              <a:t> </a:t>
            </a:r>
            <a:r>
              <a:rPr lang="en-US" spc="-20" err="1"/>
              <a:t>nec</a:t>
            </a:r>
            <a:r>
              <a:rPr lang="en-US" spc="-20"/>
              <a:t> mi sit </a:t>
            </a:r>
            <a:r>
              <a:rPr lang="en-US" spc="-20" err="1"/>
              <a:t>amet</a:t>
            </a:r>
            <a:r>
              <a:rPr lang="en-US" spc="-20"/>
              <a:t>, </a:t>
            </a:r>
            <a:r>
              <a:rPr lang="en-US" spc="-20" err="1"/>
              <a:t>imperdiet</a:t>
            </a:r>
            <a:r>
              <a:rPr lang="en-US" spc="-20"/>
              <a:t> cursus </a:t>
            </a:r>
            <a:r>
              <a:rPr lang="en-US" spc="-20" err="1"/>
              <a:t>nulla</a:t>
            </a:r>
            <a:r>
              <a:rPr lang="en-US" spc="-20"/>
              <a:t>.  Nunc </a:t>
            </a:r>
            <a:r>
              <a:rPr lang="en-US" spc="-20" err="1"/>
              <a:t>consectetur</a:t>
            </a:r>
            <a:r>
              <a:rPr lang="en-US" spc="-20"/>
              <a:t> porta.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 hasCustomPrompt="1"/>
          </p:nvPr>
        </p:nvSpPr>
        <p:spPr>
          <a:xfrm>
            <a:off x="500939" y="1219200"/>
            <a:ext cx="3613861" cy="439995"/>
          </a:xfrm>
        </p:spPr>
        <p:txBody>
          <a:bodyPr/>
          <a:lstStyle>
            <a:lvl1pPr marL="0" indent="0">
              <a:buNone/>
              <a:defRPr sz="2000" b="1" i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5"/>
          <p:cNvSpPr>
            <a:spLocks noGrp="1"/>
          </p:cNvSpPr>
          <p:nvPr>
            <p:ph sz="quarter" idx="12" hasCustomPrompt="1"/>
          </p:nvPr>
        </p:nvSpPr>
        <p:spPr>
          <a:xfrm>
            <a:off x="500939" y="1811595"/>
            <a:ext cx="3613861" cy="4267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>
              <a:defRPr spc="0"/>
            </a:pPr>
            <a:r>
              <a:rPr lang="en-US" spc="-20" err="1"/>
              <a:t>Duis</a:t>
            </a:r>
            <a:r>
              <a:rPr lang="en-US" spc="-20"/>
              <a:t> sit </a:t>
            </a:r>
            <a:r>
              <a:rPr lang="en-US" spc="-20" err="1"/>
              <a:t>amet</a:t>
            </a:r>
            <a:r>
              <a:rPr lang="en-US" spc="-20"/>
              <a:t> </a:t>
            </a:r>
            <a:r>
              <a:rPr lang="en-US" spc="-20" err="1"/>
              <a:t>pulvinar</a:t>
            </a:r>
            <a:r>
              <a:rPr lang="en-US" spc="-20"/>
              <a:t> </a:t>
            </a:r>
            <a:r>
              <a:rPr lang="en-US" spc="-20" err="1"/>
              <a:t>odio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 </a:t>
            </a:r>
            <a:r>
              <a:rPr lang="en-US" spc="-20" err="1"/>
              <a:t>neque</a:t>
            </a:r>
            <a:r>
              <a:rPr lang="en-US" spc="-20"/>
              <a:t>. </a:t>
            </a:r>
            <a:r>
              <a:rPr lang="en-US" spc="-20" err="1"/>
              <a:t>Aliquam</a:t>
            </a:r>
            <a:r>
              <a:rPr lang="en-US" spc="-20"/>
              <a:t> ac </a:t>
            </a:r>
            <a:r>
              <a:rPr lang="en-US" spc="-20" err="1"/>
              <a:t>vestibulum</a:t>
            </a:r>
            <a:r>
              <a:rPr lang="en-US" spc="-20"/>
              <a:t> </a:t>
            </a:r>
            <a:r>
              <a:rPr lang="en-US" spc="-20" err="1"/>
              <a:t>nisl</a:t>
            </a:r>
            <a:r>
              <a:rPr lang="en-US" spc="-20"/>
              <a:t>  </a:t>
            </a:r>
            <a:r>
              <a:rPr lang="en-US" spc="-20" err="1"/>
              <a:t>eget</a:t>
            </a:r>
            <a:r>
              <a:rPr lang="en-US" spc="-20"/>
              <a:t> </a:t>
            </a:r>
            <a:r>
              <a:rPr lang="en-US" spc="-20" err="1"/>
              <a:t>volutpat</a:t>
            </a:r>
            <a:r>
              <a:rPr lang="en-US" spc="-20"/>
              <a:t> dui </a:t>
            </a:r>
            <a:r>
              <a:rPr lang="en-US" spc="-20" err="1"/>
              <a:t>posuere</a:t>
            </a:r>
            <a:r>
              <a:rPr lang="en-US" spc="-20"/>
              <a:t>.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consequat</a:t>
            </a:r>
            <a:r>
              <a:rPr lang="en-US" spc="-20"/>
              <a:t> </a:t>
            </a:r>
            <a:r>
              <a:rPr lang="en-US" spc="-20" err="1"/>
              <a:t>sapien</a:t>
            </a:r>
            <a:r>
              <a:rPr lang="en-US" spc="-20"/>
              <a:t> a </a:t>
            </a:r>
            <a:r>
              <a:rPr lang="en-US" spc="-20" err="1"/>
              <a:t>tellus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luctus</a:t>
            </a:r>
            <a:r>
              <a:rPr lang="en-US" spc="-20"/>
              <a:t>  </a:t>
            </a:r>
            <a:r>
              <a:rPr lang="en-US" spc="-20" err="1"/>
              <a:t>odio</a:t>
            </a:r>
            <a:r>
              <a:rPr lang="en-US" spc="-20"/>
              <a:t> maximus. </a:t>
            </a:r>
            <a:r>
              <a:rPr lang="en-US" spc="-20" err="1"/>
              <a:t>Donec</a:t>
            </a:r>
            <a:r>
              <a:rPr lang="en-US" spc="-20"/>
              <a:t> </a:t>
            </a:r>
            <a:r>
              <a:rPr lang="en-US" spc="-20" err="1"/>
              <a:t>nunc</a:t>
            </a:r>
            <a:r>
              <a:rPr lang="en-US" spc="-20"/>
              <a:t> </a:t>
            </a:r>
            <a:r>
              <a:rPr lang="en-US" spc="-20" err="1"/>
              <a:t>elit</a:t>
            </a:r>
            <a:r>
              <a:rPr lang="en-US" spc="-20"/>
              <a:t>, </a:t>
            </a:r>
            <a:r>
              <a:rPr lang="en-US" spc="-20" err="1"/>
              <a:t>auctor</a:t>
            </a:r>
            <a:r>
              <a:rPr lang="en-US" spc="-20"/>
              <a:t> </a:t>
            </a:r>
            <a:r>
              <a:rPr lang="en-US" spc="-20" err="1"/>
              <a:t>nec</a:t>
            </a:r>
            <a:r>
              <a:rPr lang="en-US" spc="-20"/>
              <a:t> mi sit </a:t>
            </a:r>
            <a:r>
              <a:rPr lang="en-US" spc="-20" err="1"/>
              <a:t>amet</a:t>
            </a:r>
            <a:r>
              <a:rPr lang="en-US" spc="-20"/>
              <a:t>, </a:t>
            </a:r>
            <a:r>
              <a:rPr lang="en-US" spc="-20" err="1"/>
              <a:t>imperdiet</a:t>
            </a:r>
            <a:r>
              <a:rPr lang="en-US" spc="-20"/>
              <a:t> cursus </a:t>
            </a:r>
            <a:r>
              <a:rPr lang="en-US" spc="-20" err="1"/>
              <a:t>nulla</a:t>
            </a:r>
            <a:r>
              <a:rPr lang="en-US" spc="-20"/>
              <a:t>.  Nunc </a:t>
            </a:r>
            <a:r>
              <a:rPr lang="en-US" spc="-20" err="1"/>
              <a:t>consectetur</a:t>
            </a:r>
            <a:r>
              <a:rPr lang="en-US" spc="-20"/>
              <a:t> porta.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62839" y="430926"/>
            <a:ext cx="8229600" cy="4790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45668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 +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219200"/>
            <a:ext cx="4724400" cy="438221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hape 113"/>
          <p:cNvSpPr/>
          <p:nvPr userDrawn="1"/>
        </p:nvSpPr>
        <p:spPr>
          <a:xfrm>
            <a:off x="5480740" y="1907151"/>
            <a:ext cx="2466847" cy="2621483"/>
          </a:xfrm>
          <a:prstGeom prst="rect">
            <a:avLst/>
          </a:prstGeom>
          <a:solidFill>
            <a:srgbClr val="A9E0DF"/>
          </a:solidFill>
          <a:ln w="12700">
            <a:miter lim="400000"/>
          </a:ln>
        </p:spPr>
        <p:txBody>
          <a:bodyPr lIns="45719" rIns="45719"/>
          <a:lstStyle/>
          <a:p>
            <a:pPr>
              <a:defRPr sz="23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pic>
        <p:nvPicPr>
          <p:cNvPr id="8" name="image13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65702" y="4395215"/>
            <a:ext cx="563881" cy="4053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Text Placeholder 11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0" y="1905000"/>
            <a:ext cx="4724400" cy="4127928"/>
          </a:xfrm>
        </p:spPr>
        <p:txBody>
          <a:bodyPr/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lvl="0"/>
            <a:r>
              <a:rPr lang="en-US"/>
              <a:t>Additional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9" hasCustomPrompt="1"/>
          </p:nvPr>
        </p:nvSpPr>
        <p:spPr>
          <a:xfrm>
            <a:off x="5692216" y="3938742"/>
            <a:ext cx="2037366" cy="456473"/>
          </a:xfrm>
        </p:spPr>
        <p:txBody>
          <a:bodyPr>
            <a:noAutofit/>
          </a:bodyPr>
          <a:lstStyle>
            <a:lvl1pPr marL="0" indent="0">
              <a:buNone/>
              <a:defRPr sz="1200" b="0" i="0" baseline="0"/>
            </a:lvl1pPr>
            <a:lvl5pPr>
              <a:defRPr/>
            </a:lvl5pPr>
          </a:lstStyle>
          <a:p>
            <a:pPr lvl="0"/>
            <a:r>
              <a:rPr lang="en-US"/>
              <a:t>- First </a:t>
            </a:r>
            <a:r>
              <a:rPr lang="en-US" err="1"/>
              <a:t>Lastname</a:t>
            </a:r>
            <a:r>
              <a:rPr lang="en-US"/>
              <a:t>, Company name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5681621" y="2116775"/>
            <a:ext cx="2090781" cy="18002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62839" y="430926"/>
            <a:ext cx="8229600" cy="4790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4161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9180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799" y="2743201"/>
            <a:ext cx="4953000" cy="1308100"/>
          </a:xfrm>
        </p:spPr>
        <p:txBody>
          <a:bodyPr anchor="t"/>
          <a:lstStyle>
            <a:lvl1pPr algn="l">
              <a:defRPr sz="4400" b="0" cap="all">
                <a:solidFill>
                  <a:schemeClr val="accent2"/>
                </a:solidFill>
                <a:latin typeface="Calibri Light" panose="020F030202020403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hape 27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1905000"/>
            <a:ext cx="2779141" cy="261610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342900" indent="0" algn="l">
              <a:buNone/>
              <a:defRPr/>
            </a:lvl1pPr>
          </a:lstStyle>
          <a:p>
            <a:pPr indent="12684">
              <a:spcBef>
                <a:spcPts val="100"/>
              </a:spcBef>
              <a:defRPr sz="1700" spc="-20">
                <a:solidFill>
                  <a:srgbClr val="E51A2E"/>
                </a:solidFill>
              </a:defRPr>
            </a:pPr>
            <a:r>
              <a:rPr lang="en-US"/>
              <a:t>Section name/number</a:t>
            </a:r>
            <a:endParaRPr spc="-25"/>
          </a:p>
        </p:txBody>
      </p:sp>
      <p:pic>
        <p:nvPicPr>
          <p:cNvPr id="6" name="image4.png"/>
          <p:cNvPicPr>
            <a:picLocks noChangeAspect="1"/>
          </p:cNvPicPr>
          <p:nvPr userDrawn="1"/>
        </p:nvPicPr>
        <p:blipFill>
          <a:blip r:embed="rId2"/>
          <a:srcRect r="1889" b="16800"/>
          <a:stretch>
            <a:fillRect/>
          </a:stretch>
        </p:blipFill>
        <p:spPr>
          <a:xfrm>
            <a:off x="4072747" y="2480238"/>
            <a:ext cx="5071255" cy="439251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318620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7.pdf"/>
          <p:cNvPicPr>
            <a:picLocks noChangeAspect="1"/>
          </p:cNvPicPr>
          <p:nvPr userDrawn="1"/>
        </p:nvPicPr>
        <p:blipFill rotWithShape="1">
          <a:blip r:embed="rId2"/>
          <a:srcRect l="-17944" t="11255" r="17714" b="26934"/>
          <a:stretch/>
        </p:blipFill>
        <p:spPr>
          <a:xfrm>
            <a:off x="-1993897" y="-381594"/>
            <a:ext cx="11137897" cy="7239594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533400" y="1828800"/>
            <a:ext cx="8211512" cy="1752600"/>
          </a:xfrm>
        </p:spPr>
        <p:txBody>
          <a:bodyPr>
            <a:normAutofit/>
          </a:bodyPr>
          <a:lstStyle>
            <a:lvl1pPr marL="0" indent="0">
              <a:buNone/>
              <a:defRPr sz="59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96894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8.pdf"/>
          <p:cNvPicPr>
            <a:picLocks noChangeAspect="1"/>
          </p:cNvPicPr>
          <p:nvPr userDrawn="1"/>
        </p:nvPicPr>
        <p:blipFill rotWithShape="1">
          <a:blip r:embed="rId2"/>
          <a:srcRect t="14746" r="25634" b="26262"/>
          <a:stretch/>
        </p:blipFill>
        <p:spPr>
          <a:xfrm>
            <a:off x="3" y="-15239"/>
            <a:ext cx="9143998" cy="6934201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533400" y="1828800"/>
            <a:ext cx="8211512" cy="1752600"/>
          </a:xfrm>
        </p:spPr>
        <p:txBody>
          <a:bodyPr>
            <a:normAutofit/>
          </a:bodyPr>
          <a:lstStyle>
            <a:lvl1pPr marL="0" indent="0">
              <a:buNone/>
              <a:defRPr sz="59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901373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1.jpg"/>
          <p:cNvPicPr>
            <a:picLocks noChangeAspect="1"/>
          </p:cNvPicPr>
          <p:nvPr userDrawn="1"/>
        </p:nvPicPr>
        <p:blipFill>
          <a:blip r:embed="rId2"/>
          <a:srcRect l="12555" t="3142" r="14609"/>
          <a:stretch>
            <a:fillRect/>
          </a:stretch>
        </p:blipFill>
        <p:spPr>
          <a:xfrm>
            <a:off x="0" y="-2"/>
            <a:ext cx="9144000" cy="6886891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Shape 3"/>
          <p:cNvSpPr/>
          <p:nvPr userDrawn="1"/>
        </p:nvSpPr>
        <p:spPr>
          <a:xfrm>
            <a:off x="0" y="-21138"/>
            <a:ext cx="4419600" cy="6908028"/>
          </a:xfrm>
          <a:prstGeom prst="rect">
            <a:avLst/>
          </a:prstGeom>
          <a:solidFill>
            <a:schemeClr val="accent4">
              <a:lumOff val="44000"/>
            </a:schemeClr>
          </a:solidFill>
          <a:ln w="12700">
            <a:miter lim="400000"/>
          </a:ln>
        </p:spPr>
        <p:txBody>
          <a:bodyPr lIns="45719" rIns="45719" anchor="ctr"/>
          <a:lstStyle/>
          <a:p>
            <a:pPr algn="ctr"/>
            <a:endParaRPr/>
          </a:p>
        </p:txBody>
      </p:sp>
      <p:pic>
        <p:nvPicPr>
          <p:cNvPr id="9" name="image2.png"/>
          <p:cNvPicPr>
            <a:picLocks noChangeAspect="1"/>
          </p:cNvPicPr>
          <p:nvPr userDrawn="1"/>
        </p:nvPicPr>
        <p:blipFill>
          <a:blip r:embed="rId3"/>
          <a:srcRect t="9571" r="5634"/>
          <a:stretch>
            <a:fillRect/>
          </a:stretch>
        </p:blipFill>
        <p:spPr>
          <a:xfrm>
            <a:off x="4667779" y="-21138"/>
            <a:ext cx="4476223" cy="5417095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81000" y="2743201"/>
            <a:ext cx="4495800" cy="1313019"/>
          </a:xfrm>
        </p:spPr>
        <p:txBody>
          <a:bodyPr>
            <a:normAutofit/>
          </a:bodyPr>
          <a:lstStyle>
            <a:lvl1pPr algn="l">
              <a:defRPr sz="32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2" y="4191000"/>
            <a:ext cx="3458053" cy="457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accent3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3" name="image3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388537"/>
            <a:ext cx="1748085" cy="926249"/>
          </a:xfrm>
          <a:prstGeom prst="rect">
            <a:avLst/>
          </a:prstGeom>
          <a:ln w="12700">
            <a:miter lim="400000"/>
          </a:ln>
        </p:spPr>
      </p:pic>
      <p:sp>
        <p:nvSpPr>
          <p:cNvPr id="20" name="Text Placeholder 17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5395957"/>
            <a:ext cx="2667000" cy="328076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/>
              <a:t>Month, 20XX</a:t>
            </a:r>
          </a:p>
        </p:txBody>
      </p:sp>
    </p:spTree>
    <p:extLst>
      <p:ext uri="{BB962C8B-B14F-4D97-AF65-F5344CB8AC3E}">
        <p14:creationId xmlns:p14="http://schemas.microsoft.com/office/powerpoint/2010/main" val="38207104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buClr>
                <a:schemeClr val="accent3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1"/>
              </a:buCl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63293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Featured_Title + Content"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69793"/>
            <a:ext cx="5257800" cy="2819400"/>
          </a:xfrm>
        </p:spPr>
        <p:txBody>
          <a:bodyPr/>
          <a:lstStyle>
            <a:lvl1pPr marL="0" indent="0">
              <a:buNone/>
              <a:defRPr/>
            </a:lvl1pPr>
            <a:lvl2pPr>
              <a:buClr>
                <a:schemeClr val="accent3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1"/>
              </a:buCl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8077200" y="4343400"/>
            <a:ext cx="1066802" cy="2057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4.png"/>
          <p:cNvPicPr>
            <a:picLocks noChangeAspect="1"/>
          </p:cNvPicPr>
          <p:nvPr userDrawn="1"/>
        </p:nvPicPr>
        <p:blipFill>
          <a:blip r:embed="rId2"/>
          <a:srcRect r="1889" b="16800"/>
          <a:stretch>
            <a:fillRect/>
          </a:stretch>
        </p:blipFill>
        <p:spPr>
          <a:xfrm>
            <a:off x="4072747" y="2480238"/>
            <a:ext cx="5071255" cy="439251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8951076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idx="1"/>
          </p:nvPr>
        </p:nvSpPr>
        <p:spPr>
          <a:xfrm>
            <a:off x="445516" y="2057400"/>
            <a:ext cx="7555484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defRPr spc="0"/>
            </a:pPr>
            <a:r>
              <a:rPr lang="en-US" spc="-20" err="1"/>
              <a:t>Duis</a:t>
            </a:r>
            <a:r>
              <a:rPr lang="en-US" spc="-20"/>
              <a:t> sit </a:t>
            </a:r>
            <a:r>
              <a:rPr lang="en-US" spc="-20" err="1"/>
              <a:t>amet</a:t>
            </a:r>
            <a:r>
              <a:rPr lang="en-US" spc="-20"/>
              <a:t> </a:t>
            </a:r>
            <a:r>
              <a:rPr lang="en-US" spc="-20" err="1"/>
              <a:t>pulvinar</a:t>
            </a:r>
            <a:r>
              <a:rPr lang="en-US" spc="-20"/>
              <a:t> </a:t>
            </a:r>
            <a:r>
              <a:rPr lang="en-US" spc="-20" err="1"/>
              <a:t>odio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 </a:t>
            </a:r>
            <a:r>
              <a:rPr lang="en-US" spc="-20" err="1"/>
              <a:t>neque</a:t>
            </a:r>
            <a:r>
              <a:rPr lang="en-US" spc="-20"/>
              <a:t>. </a:t>
            </a:r>
            <a:r>
              <a:rPr lang="en-US" spc="-20" err="1"/>
              <a:t>Aliquam</a:t>
            </a:r>
            <a:r>
              <a:rPr lang="en-US" spc="-20"/>
              <a:t> ac </a:t>
            </a:r>
            <a:r>
              <a:rPr lang="en-US" spc="-20" err="1"/>
              <a:t>vestibulum</a:t>
            </a:r>
            <a:r>
              <a:rPr lang="en-US" spc="-20"/>
              <a:t> </a:t>
            </a:r>
            <a:r>
              <a:rPr lang="en-US" spc="-20" err="1"/>
              <a:t>nisl</a:t>
            </a:r>
            <a:r>
              <a:rPr lang="en-US" spc="-20"/>
              <a:t>  </a:t>
            </a:r>
            <a:r>
              <a:rPr lang="en-US" spc="-20" err="1"/>
              <a:t>eget</a:t>
            </a:r>
            <a:r>
              <a:rPr lang="en-US" spc="-20"/>
              <a:t> </a:t>
            </a:r>
            <a:r>
              <a:rPr lang="en-US" spc="-20" err="1"/>
              <a:t>volutpat</a:t>
            </a:r>
            <a:r>
              <a:rPr lang="en-US" spc="-20"/>
              <a:t> dui </a:t>
            </a:r>
            <a:r>
              <a:rPr lang="en-US" spc="-20" err="1"/>
              <a:t>posuere</a:t>
            </a:r>
            <a:r>
              <a:rPr lang="en-US" spc="-20"/>
              <a:t>.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consequat</a:t>
            </a:r>
            <a:r>
              <a:rPr lang="en-US" spc="-20"/>
              <a:t> </a:t>
            </a:r>
            <a:r>
              <a:rPr lang="en-US" spc="-20" err="1"/>
              <a:t>sapien</a:t>
            </a:r>
            <a:r>
              <a:rPr lang="en-US" spc="-20"/>
              <a:t> a </a:t>
            </a:r>
            <a:r>
              <a:rPr lang="en-US" spc="-20" err="1"/>
              <a:t>tellus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luctus</a:t>
            </a:r>
            <a:r>
              <a:rPr lang="en-US" spc="-20"/>
              <a:t>  </a:t>
            </a:r>
            <a:r>
              <a:rPr lang="en-US" spc="-20" err="1"/>
              <a:t>odio</a:t>
            </a:r>
            <a:r>
              <a:rPr lang="en-US" spc="-20"/>
              <a:t> maximus. </a:t>
            </a:r>
            <a:r>
              <a:rPr lang="en-US" spc="-20" err="1"/>
              <a:t>Donec</a:t>
            </a:r>
            <a:r>
              <a:rPr lang="en-US" spc="-20"/>
              <a:t> </a:t>
            </a:r>
            <a:r>
              <a:rPr lang="en-US" spc="-20" err="1"/>
              <a:t>nunc</a:t>
            </a:r>
            <a:r>
              <a:rPr lang="en-US" spc="-20"/>
              <a:t> </a:t>
            </a:r>
            <a:r>
              <a:rPr lang="en-US" spc="-20" err="1"/>
              <a:t>elit</a:t>
            </a:r>
            <a:r>
              <a:rPr lang="en-US" spc="-20"/>
              <a:t>, </a:t>
            </a:r>
            <a:r>
              <a:rPr lang="en-US" spc="-20" err="1"/>
              <a:t>auctor</a:t>
            </a:r>
            <a:r>
              <a:rPr lang="en-US" spc="-20"/>
              <a:t> </a:t>
            </a:r>
            <a:r>
              <a:rPr lang="en-US" spc="-20" err="1"/>
              <a:t>nec</a:t>
            </a:r>
            <a:r>
              <a:rPr lang="en-US" spc="-20"/>
              <a:t> mi sit </a:t>
            </a:r>
            <a:r>
              <a:rPr lang="en-US" spc="-20" err="1"/>
              <a:t>amet</a:t>
            </a:r>
            <a:r>
              <a:rPr lang="en-US" spc="-20"/>
              <a:t>, </a:t>
            </a:r>
            <a:r>
              <a:rPr lang="en-US" spc="-20" err="1"/>
              <a:t>imperdiet</a:t>
            </a:r>
            <a:r>
              <a:rPr lang="en-US" spc="-20"/>
              <a:t> cursus </a:t>
            </a:r>
            <a:r>
              <a:rPr lang="en-US" spc="-20" err="1"/>
              <a:t>nulla</a:t>
            </a:r>
            <a:r>
              <a:rPr lang="en-US" spc="-20"/>
              <a:t>.  Nunc </a:t>
            </a:r>
            <a:r>
              <a:rPr lang="en-US" spc="-20" err="1"/>
              <a:t>consectetur</a:t>
            </a:r>
            <a:r>
              <a:rPr lang="en-US" spc="-20"/>
              <a:t> porta.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>
              <a:defRPr spc="0"/>
            </a:pPr>
            <a:endParaRPr lang="en-US" spc="-20"/>
          </a:p>
        </p:txBody>
      </p:sp>
      <p:sp>
        <p:nvSpPr>
          <p:cNvPr id="4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457200" y="1236405"/>
            <a:ext cx="4038600" cy="439995"/>
          </a:xfrm>
        </p:spPr>
        <p:txBody>
          <a:bodyPr/>
          <a:lstStyle>
            <a:lvl1pPr marL="0" indent="0">
              <a:buNone/>
              <a:defRPr sz="2000" b="1" i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47632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1 Subtitle +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236405"/>
            <a:ext cx="4038600" cy="439995"/>
          </a:xfrm>
        </p:spPr>
        <p:txBody>
          <a:bodyPr/>
          <a:lstStyle>
            <a:lvl1pPr marL="0" indent="0">
              <a:buNone/>
              <a:defRPr sz="2000" b="1" i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8200" y="1219201"/>
            <a:ext cx="3657600" cy="3505199"/>
          </a:xfrm>
        </p:spPr>
        <p:txBody>
          <a:bodyPr/>
          <a:lstStyle>
            <a:lvl1pPr marL="0" indent="0">
              <a:buNone/>
              <a:defRPr sz="2000" b="0" baseline="0">
                <a:solidFill>
                  <a:schemeClr val="bg2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icon to add picture or 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 hasCustomPrompt="1"/>
          </p:nvPr>
        </p:nvSpPr>
        <p:spPr>
          <a:xfrm>
            <a:off x="457200" y="1828800"/>
            <a:ext cx="4038600" cy="4267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>
              <a:defRPr spc="0"/>
            </a:pPr>
            <a:r>
              <a:rPr lang="en-US" spc="-20" err="1"/>
              <a:t>Duis</a:t>
            </a:r>
            <a:r>
              <a:rPr lang="en-US" spc="-20"/>
              <a:t> sit </a:t>
            </a:r>
            <a:r>
              <a:rPr lang="en-US" spc="-20" err="1"/>
              <a:t>amet</a:t>
            </a:r>
            <a:r>
              <a:rPr lang="en-US" spc="-20"/>
              <a:t> </a:t>
            </a:r>
            <a:r>
              <a:rPr lang="en-US" spc="-20" err="1"/>
              <a:t>pulvinar</a:t>
            </a:r>
            <a:r>
              <a:rPr lang="en-US" spc="-20"/>
              <a:t> </a:t>
            </a:r>
            <a:r>
              <a:rPr lang="en-US" spc="-20" err="1"/>
              <a:t>odio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 </a:t>
            </a:r>
            <a:r>
              <a:rPr lang="en-US" spc="-20" err="1"/>
              <a:t>neque</a:t>
            </a:r>
            <a:r>
              <a:rPr lang="en-US" spc="-20"/>
              <a:t>. </a:t>
            </a:r>
            <a:r>
              <a:rPr lang="en-US" spc="-20" err="1"/>
              <a:t>Aliquam</a:t>
            </a:r>
            <a:r>
              <a:rPr lang="en-US" spc="-20"/>
              <a:t> ac </a:t>
            </a:r>
            <a:r>
              <a:rPr lang="en-US" spc="-20" err="1"/>
              <a:t>vestibulum</a:t>
            </a:r>
            <a:r>
              <a:rPr lang="en-US" spc="-20"/>
              <a:t> </a:t>
            </a:r>
            <a:r>
              <a:rPr lang="en-US" spc="-20" err="1"/>
              <a:t>nisl</a:t>
            </a:r>
            <a:r>
              <a:rPr lang="en-US" spc="-20"/>
              <a:t>  </a:t>
            </a:r>
            <a:r>
              <a:rPr lang="en-US" spc="-20" err="1"/>
              <a:t>eget</a:t>
            </a:r>
            <a:r>
              <a:rPr lang="en-US" spc="-20"/>
              <a:t> </a:t>
            </a:r>
            <a:r>
              <a:rPr lang="en-US" spc="-20" err="1"/>
              <a:t>volutpat</a:t>
            </a:r>
            <a:r>
              <a:rPr lang="en-US" spc="-20"/>
              <a:t> dui </a:t>
            </a:r>
            <a:r>
              <a:rPr lang="en-US" spc="-20" err="1"/>
              <a:t>posuere</a:t>
            </a:r>
            <a:r>
              <a:rPr lang="en-US" spc="-20"/>
              <a:t>.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consequat</a:t>
            </a:r>
            <a:r>
              <a:rPr lang="en-US" spc="-20"/>
              <a:t> </a:t>
            </a:r>
            <a:r>
              <a:rPr lang="en-US" spc="-20" err="1"/>
              <a:t>sapien</a:t>
            </a:r>
            <a:r>
              <a:rPr lang="en-US" spc="-20"/>
              <a:t> a </a:t>
            </a:r>
            <a:r>
              <a:rPr lang="en-US" spc="-20" err="1"/>
              <a:t>tellus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luctus</a:t>
            </a:r>
            <a:r>
              <a:rPr lang="en-US" spc="-20"/>
              <a:t>  </a:t>
            </a:r>
            <a:r>
              <a:rPr lang="en-US" spc="-20" err="1"/>
              <a:t>odio</a:t>
            </a:r>
            <a:r>
              <a:rPr lang="en-US" spc="-20"/>
              <a:t> maximus. </a:t>
            </a:r>
            <a:r>
              <a:rPr lang="en-US" spc="-20" err="1"/>
              <a:t>Donec</a:t>
            </a:r>
            <a:r>
              <a:rPr lang="en-US" spc="-20"/>
              <a:t> </a:t>
            </a:r>
            <a:r>
              <a:rPr lang="en-US" spc="-20" err="1"/>
              <a:t>nunc</a:t>
            </a:r>
            <a:r>
              <a:rPr lang="en-US" spc="-20"/>
              <a:t> </a:t>
            </a:r>
            <a:r>
              <a:rPr lang="en-US" spc="-20" err="1"/>
              <a:t>elit</a:t>
            </a:r>
            <a:r>
              <a:rPr lang="en-US" spc="-20"/>
              <a:t>, </a:t>
            </a:r>
            <a:r>
              <a:rPr lang="en-US" spc="-20" err="1"/>
              <a:t>auctor</a:t>
            </a:r>
            <a:r>
              <a:rPr lang="en-US" spc="-20"/>
              <a:t> </a:t>
            </a:r>
            <a:r>
              <a:rPr lang="en-US" spc="-20" err="1"/>
              <a:t>nec</a:t>
            </a:r>
            <a:r>
              <a:rPr lang="en-US" spc="-20"/>
              <a:t> mi sit </a:t>
            </a:r>
            <a:r>
              <a:rPr lang="en-US" spc="-20" err="1"/>
              <a:t>amet</a:t>
            </a:r>
            <a:r>
              <a:rPr lang="en-US" spc="-20"/>
              <a:t>, </a:t>
            </a:r>
            <a:r>
              <a:rPr lang="en-US" spc="-20" err="1"/>
              <a:t>imperdiet</a:t>
            </a:r>
            <a:r>
              <a:rPr lang="en-US" spc="-20"/>
              <a:t> cursus </a:t>
            </a:r>
            <a:r>
              <a:rPr lang="en-US" spc="-20" err="1"/>
              <a:t>nulla</a:t>
            </a:r>
            <a:r>
              <a:rPr lang="en-US" spc="-20"/>
              <a:t>.  Nunc </a:t>
            </a:r>
            <a:r>
              <a:rPr lang="en-US" spc="-20" err="1"/>
              <a:t>consectetur</a:t>
            </a:r>
            <a:r>
              <a:rPr lang="en-US" spc="-20"/>
              <a:t> porta.</a:t>
            </a:r>
          </a:p>
        </p:txBody>
      </p:sp>
    </p:spTree>
    <p:extLst>
      <p:ext uri="{BB962C8B-B14F-4D97-AF65-F5344CB8AC3E}">
        <p14:creationId xmlns:p14="http://schemas.microsoft.com/office/powerpoint/2010/main" val="14399731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ubtitle +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2" y="1066800"/>
            <a:ext cx="7467598" cy="457200"/>
          </a:xfrm>
        </p:spPr>
        <p:txBody>
          <a:bodyPr anchor="t"/>
          <a:lstStyle>
            <a:lvl1pPr algn="l"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1"/>
            <a:ext cx="4349750" cy="4449763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2" y="1600200"/>
            <a:ext cx="3008313" cy="449580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spc="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pc="-20" err="1"/>
              <a:t>Duis</a:t>
            </a:r>
            <a:r>
              <a:rPr lang="en-US" spc="-20"/>
              <a:t> sit </a:t>
            </a:r>
            <a:r>
              <a:rPr lang="en-US" spc="-20" err="1"/>
              <a:t>amet</a:t>
            </a:r>
            <a:r>
              <a:rPr lang="en-US" spc="-20"/>
              <a:t> </a:t>
            </a:r>
            <a:r>
              <a:rPr lang="en-US" spc="-20" err="1"/>
              <a:t>pulvinar</a:t>
            </a:r>
            <a:r>
              <a:rPr lang="en-US" spc="-20"/>
              <a:t> </a:t>
            </a:r>
            <a:r>
              <a:rPr lang="en-US" spc="-20" err="1"/>
              <a:t>odio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 </a:t>
            </a:r>
            <a:r>
              <a:rPr lang="en-US" spc="-20" err="1"/>
              <a:t>neque</a:t>
            </a:r>
            <a:r>
              <a:rPr lang="en-US" spc="-20"/>
              <a:t>. </a:t>
            </a:r>
            <a:r>
              <a:rPr lang="en-US" spc="-20" err="1"/>
              <a:t>Aliquam</a:t>
            </a:r>
            <a:r>
              <a:rPr lang="en-US" spc="-20"/>
              <a:t> ac </a:t>
            </a:r>
            <a:r>
              <a:rPr lang="en-US" spc="-20" err="1"/>
              <a:t>vestibulum</a:t>
            </a:r>
            <a:r>
              <a:rPr lang="en-US" spc="-20"/>
              <a:t> </a:t>
            </a:r>
            <a:r>
              <a:rPr lang="en-US" spc="-20" err="1"/>
              <a:t>nisl</a:t>
            </a:r>
            <a:r>
              <a:rPr lang="en-US" spc="-20"/>
              <a:t>  </a:t>
            </a:r>
            <a:r>
              <a:rPr lang="en-US" spc="-20" err="1"/>
              <a:t>eget</a:t>
            </a:r>
            <a:r>
              <a:rPr lang="en-US" spc="-20"/>
              <a:t> </a:t>
            </a:r>
            <a:r>
              <a:rPr lang="en-US" spc="-20" err="1"/>
              <a:t>volutpat</a:t>
            </a:r>
            <a:r>
              <a:rPr lang="en-US" spc="-20"/>
              <a:t> dui </a:t>
            </a:r>
            <a:r>
              <a:rPr lang="en-US" spc="-20" err="1"/>
              <a:t>posuere</a:t>
            </a:r>
            <a:r>
              <a:rPr lang="en-US" spc="-20"/>
              <a:t>.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consequat</a:t>
            </a:r>
            <a:r>
              <a:rPr lang="en-US" spc="-20"/>
              <a:t> </a:t>
            </a:r>
            <a:r>
              <a:rPr lang="en-US" spc="-20" err="1"/>
              <a:t>sapien</a:t>
            </a:r>
            <a:r>
              <a:rPr lang="en-US" spc="-20"/>
              <a:t> a </a:t>
            </a:r>
            <a:r>
              <a:rPr lang="en-US" spc="-20" err="1"/>
              <a:t>tellus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luctus</a:t>
            </a:r>
            <a:r>
              <a:rPr lang="en-US" spc="-20"/>
              <a:t>  </a:t>
            </a:r>
            <a:r>
              <a:rPr lang="en-US" spc="-20" err="1"/>
              <a:t>odio</a:t>
            </a:r>
            <a:r>
              <a:rPr lang="en-US" spc="-20"/>
              <a:t> maximus. </a:t>
            </a:r>
            <a:r>
              <a:rPr lang="en-US" spc="-20" err="1"/>
              <a:t>Donec</a:t>
            </a:r>
            <a:r>
              <a:rPr lang="en-US" spc="-20"/>
              <a:t> </a:t>
            </a:r>
            <a:r>
              <a:rPr lang="en-US" spc="-20" err="1"/>
              <a:t>nunc</a:t>
            </a:r>
            <a:r>
              <a:rPr lang="en-US" spc="-20"/>
              <a:t> </a:t>
            </a:r>
            <a:r>
              <a:rPr lang="en-US" spc="-20" err="1"/>
              <a:t>elit</a:t>
            </a:r>
            <a:r>
              <a:rPr lang="en-US" spc="-20"/>
              <a:t>, </a:t>
            </a:r>
            <a:r>
              <a:rPr lang="en-US" spc="-20" err="1"/>
              <a:t>auctor</a:t>
            </a:r>
            <a:r>
              <a:rPr lang="en-US" spc="-20"/>
              <a:t> </a:t>
            </a:r>
            <a:r>
              <a:rPr lang="en-US" spc="-20" err="1"/>
              <a:t>nec</a:t>
            </a:r>
            <a:r>
              <a:rPr lang="en-US" spc="-20"/>
              <a:t> mi sit </a:t>
            </a:r>
            <a:r>
              <a:rPr lang="en-US" spc="-20" err="1"/>
              <a:t>amet</a:t>
            </a:r>
            <a:r>
              <a:rPr lang="en-US" spc="-20"/>
              <a:t>, </a:t>
            </a:r>
            <a:r>
              <a:rPr lang="en-US" spc="-20" err="1"/>
              <a:t>imperdiet</a:t>
            </a:r>
            <a:r>
              <a:rPr lang="en-US" spc="-20"/>
              <a:t> cursus </a:t>
            </a:r>
            <a:r>
              <a:rPr lang="en-US" spc="-20" err="1"/>
              <a:t>nulla</a:t>
            </a:r>
            <a:r>
              <a:rPr lang="en-US" spc="-20"/>
              <a:t>.  Nunc </a:t>
            </a:r>
            <a:r>
              <a:rPr lang="en-US" spc="-20" err="1"/>
              <a:t>consectetur</a:t>
            </a:r>
            <a:r>
              <a:rPr lang="en-US" spc="-20"/>
              <a:t> porta</a:t>
            </a:r>
          </a:p>
        </p:txBody>
      </p:sp>
    </p:spTree>
    <p:extLst>
      <p:ext uri="{BB962C8B-B14F-4D97-AF65-F5344CB8AC3E}">
        <p14:creationId xmlns:p14="http://schemas.microsoft.com/office/powerpoint/2010/main" val="7439945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2 subtitles +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267200" y="1219200"/>
            <a:ext cx="3613861" cy="439995"/>
          </a:xfrm>
        </p:spPr>
        <p:txBody>
          <a:bodyPr/>
          <a:lstStyle>
            <a:lvl1pPr marL="0" indent="0">
              <a:buNone/>
              <a:defRPr sz="2000" b="1" i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5"/>
          <p:cNvSpPr>
            <a:spLocks noGrp="1"/>
          </p:cNvSpPr>
          <p:nvPr>
            <p:ph sz="quarter" idx="10" hasCustomPrompt="1"/>
          </p:nvPr>
        </p:nvSpPr>
        <p:spPr>
          <a:xfrm>
            <a:off x="4267200" y="1811595"/>
            <a:ext cx="3613861" cy="4267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>
              <a:defRPr spc="0"/>
            </a:pPr>
            <a:r>
              <a:rPr lang="en-US" spc="-20" err="1"/>
              <a:t>Duis</a:t>
            </a:r>
            <a:r>
              <a:rPr lang="en-US" spc="-20"/>
              <a:t> sit </a:t>
            </a:r>
            <a:r>
              <a:rPr lang="en-US" spc="-20" err="1"/>
              <a:t>amet</a:t>
            </a:r>
            <a:r>
              <a:rPr lang="en-US" spc="-20"/>
              <a:t> </a:t>
            </a:r>
            <a:r>
              <a:rPr lang="en-US" spc="-20" err="1"/>
              <a:t>pulvinar</a:t>
            </a:r>
            <a:r>
              <a:rPr lang="en-US" spc="-20"/>
              <a:t> </a:t>
            </a:r>
            <a:r>
              <a:rPr lang="en-US" spc="-20" err="1"/>
              <a:t>odio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 </a:t>
            </a:r>
            <a:r>
              <a:rPr lang="en-US" spc="-20" err="1"/>
              <a:t>neque</a:t>
            </a:r>
            <a:r>
              <a:rPr lang="en-US" spc="-20"/>
              <a:t>. </a:t>
            </a:r>
            <a:r>
              <a:rPr lang="en-US" spc="-20" err="1"/>
              <a:t>Aliquam</a:t>
            </a:r>
            <a:r>
              <a:rPr lang="en-US" spc="-20"/>
              <a:t> ac </a:t>
            </a:r>
            <a:r>
              <a:rPr lang="en-US" spc="-20" err="1"/>
              <a:t>vestibulum</a:t>
            </a:r>
            <a:r>
              <a:rPr lang="en-US" spc="-20"/>
              <a:t> </a:t>
            </a:r>
            <a:r>
              <a:rPr lang="en-US" spc="-20" err="1"/>
              <a:t>nisl</a:t>
            </a:r>
            <a:r>
              <a:rPr lang="en-US" spc="-20"/>
              <a:t>  </a:t>
            </a:r>
            <a:r>
              <a:rPr lang="en-US" spc="-20" err="1"/>
              <a:t>eget</a:t>
            </a:r>
            <a:r>
              <a:rPr lang="en-US" spc="-20"/>
              <a:t> </a:t>
            </a:r>
            <a:r>
              <a:rPr lang="en-US" spc="-20" err="1"/>
              <a:t>volutpat</a:t>
            </a:r>
            <a:r>
              <a:rPr lang="en-US" spc="-20"/>
              <a:t> dui </a:t>
            </a:r>
            <a:r>
              <a:rPr lang="en-US" spc="-20" err="1"/>
              <a:t>posuere</a:t>
            </a:r>
            <a:r>
              <a:rPr lang="en-US" spc="-20"/>
              <a:t>.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consequat</a:t>
            </a:r>
            <a:r>
              <a:rPr lang="en-US" spc="-20"/>
              <a:t> </a:t>
            </a:r>
            <a:r>
              <a:rPr lang="en-US" spc="-20" err="1"/>
              <a:t>sapien</a:t>
            </a:r>
            <a:r>
              <a:rPr lang="en-US" spc="-20"/>
              <a:t> a </a:t>
            </a:r>
            <a:r>
              <a:rPr lang="en-US" spc="-20" err="1"/>
              <a:t>tellus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luctus</a:t>
            </a:r>
            <a:r>
              <a:rPr lang="en-US" spc="-20"/>
              <a:t>  </a:t>
            </a:r>
            <a:r>
              <a:rPr lang="en-US" spc="-20" err="1"/>
              <a:t>odio</a:t>
            </a:r>
            <a:r>
              <a:rPr lang="en-US" spc="-20"/>
              <a:t> maximus. </a:t>
            </a:r>
            <a:r>
              <a:rPr lang="en-US" spc="-20" err="1"/>
              <a:t>Donec</a:t>
            </a:r>
            <a:r>
              <a:rPr lang="en-US" spc="-20"/>
              <a:t> </a:t>
            </a:r>
            <a:r>
              <a:rPr lang="en-US" spc="-20" err="1"/>
              <a:t>nunc</a:t>
            </a:r>
            <a:r>
              <a:rPr lang="en-US" spc="-20"/>
              <a:t> </a:t>
            </a:r>
            <a:r>
              <a:rPr lang="en-US" spc="-20" err="1"/>
              <a:t>elit</a:t>
            </a:r>
            <a:r>
              <a:rPr lang="en-US" spc="-20"/>
              <a:t>, </a:t>
            </a:r>
            <a:r>
              <a:rPr lang="en-US" spc="-20" err="1"/>
              <a:t>auctor</a:t>
            </a:r>
            <a:r>
              <a:rPr lang="en-US" spc="-20"/>
              <a:t> </a:t>
            </a:r>
            <a:r>
              <a:rPr lang="en-US" spc="-20" err="1"/>
              <a:t>nec</a:t>
            </a:r>
            <a:r>
              <a:rPr lang="en-US" spc="-20"/>
              <a:t> mi sit </a:t>
            </a:r>
            <a:r>
              <a:rPr lang="en-US" spc="-20" err="1"/>
              <a:t>amet</a:t>
            </a:r>
            <a:r>
              <a:rPr lang="en-US" spc="-20"/>
              <a:t>, </a:t>
            </a:r>
            <a:r>
              <a:rPr lang="en-US" spc="-20" err="1"/>
              <a:t>imperdiet</a:t>
            </a:r>
            <a:r>
              <a:rPr lang="en-US" spc="-20"/>
              <a:t> cursus </a:t>
            </a:r>
            <a:r>
              <a:rPr lang="en-US" spc="-20" err="1"/>
              <a:t>nulla</a:t>
            </a:r>
            <a:r>
              <a:rPr lang="en-US" spc="-20"/>
              <a:t>.  Nunc </a:t>
            </a:r>
            <a:r>
              <a:rPr lang="en-US" spc="-20" err="1"/>
              <a:t>consectetur</a:t>
            </a:r>
            <a:r>
              <a:rPr lang="en-US" spc="-20"/>
              <a:t> porta.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 hasCustomPrompt="1"/>
          </p:nvPr>
        </p:nvSpPr>
        <p:spPr>
          <a:xfrm>
            <a:off x="500939" y="1219200"/>
            <a:ext cx="3613861" cy="439995"/>
          </a:xfrm>
        </p:spPr>
        <p:txBody>
          <a:bodyPr/>
          <a:lstStyle>
            <a:lvl1pPr marL="0" indent="0">
              <a:buNone/>
              <a:defRPr sz="2000" b="1" i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5"/>
          <p:cNvSpPr>
            <a:spLocks noGrp="1"/>
          </p:cNvSpPr>
          <p:nvPr>
            <p:ph sz="quarter" idx="12" hasCustomPrompt="1"/>
          </p:nvPr>
        </p:nvSpPr>
        <p:spPr>
          <a:xfrm>
            <a:off x="500939" y="1811595"/>
            <a:ext cx="3613861" cy="4267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>
              <a:defRPr spc="0"/>
            </a:pPr>
            <a:r>
              <a:rPr lang="en-US" spc="-20" err="1"/>
              <a:t>Duis</a:t>
            </a:r>
            <a:r>
              <a:rPr lang="en-US" spc="-20"/>
              <a:t> sit </a:t>
            </a:r>
            <a:r>
              <a:rPr lang="en-US" spc="-20" err="1"/>
              <a:t>amet</a:t>
            </a:r>
            <a:r>
              <a:rPr lang="en-US" spc="-20"/>
              <a:t> </a:t>
            </a:r>
            <a:r>
              <a:rPr lang="en-US" spc="-20" err="1"/>
              <a:t>pulvinar</a:t>
            </a:r>
            <a:r>
              <a:rPr lang="en-US" spc="-20"/>
              <a:t> </a:t>
            </a:r>
            <a:r>
              <a:rPr lang="en-US" spc="-20" err="1"/>
              <a:t>odio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 </a:t>
            </a:r>
            <a:r>
              <a:rPr lang="en-US" spc="-20" err="1"/>
              <a:t>neque</a:t>
            </a:r>
            <a:r>
              <a:rPr lang="en-US" spc="-20"/>
              <a:t>. </a:t>
            </a:r>
            <a:r>
              <a:rPr lang="en-US" spc="-20" err="1"/>
              <a:t>Aliquam</a:t>
            </a:r>
            <a:r>
              <a:rPr lang="en-US" spc="-20"/>
              <a:t> ac </a:t>
            </a:r>
            <a:r>
              <a:rPr lang="en-US" spc="-20" err="1"/>
              <a:t>vestibulum</a:t>
            </a:r>
            <a:r>
              <a:rPr lang="en-US" spc="-20"/>
              <a:t> </a:t>
            </a:r>
            <a:r>
              <a:rPr lang="en-US" spc="-20" err="1"/>
              <a:t>nisl</a:t>
            </a:r>
            <a:r>
              <a:rPr lang="en-US" spc="-20"/>
              <a:t>  </a:t>
            </a:r>
            <a:r>
              <a:rPr lang="en-US" spc="-20" err="1"/>
              <a:t>eget</a:t>
            </a:r>
            <a:r>
              <a:rPr lang="en-US" spc="-20"/>
              <a:t> </a:t>
            </a:r>
            <a:r>
              <a:rPr lang="en-US" spc="-20" err="1"/>
              <a:t>volutpat</a:t>
            </a:r>
            <a:r>
              <a:rPr lang="en-US" spc="-20"/>
              <a:t> dui </a:t>
            </a:r>
            <a:r>
              <a:rPr lang="en-US" spc="-20" err="1"/>
              <a:t>posuere</a:t>
            </a:r>
            <a:r>
              <a:rPr lang="en-US" spc="-20"/>
              <a:t>.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consequat</a:t>
            </a:r>
            <a:r>
              <a:rPr lang="en-US" spc="-20"/>
              <a:t> </a:t>
            </a:r>
            <a:r>
              <a:rPr lang="en-US" spc="-20" err="1"/>
              <a:t>sapien</a:t>
            </a:r>
            <a:r>
              <a:rPr lang="en-US" spc="-20"/>
              <a:t> a </a:t>
            </a:r>
            <a:r>
              <a:rPr lang="en-US" spc="-20" err="1"/>
              <a:t>tellus</a:t>
            </a:r>
            <a:r>
              <a:rPr lang="en-US" spc="-20"/>
              <a:t> </a:t>
            </a:r>
            <a:r>
              <a:rPr lang="en-US" spc="-20" err="1"/>
              <a:t>commodo</a:t>
            </a:r>
            <a:r>
              <a:rPr lang="en-US" spc="-20"/>
              <a:t>, </a:t>
            </a:r>
            <a:r>
              <a:rPr lang="en-US" spc="-20" err="1"/>
              <a:t>sed</a:t>
            </a:r>
            <a:r>
              <a:rPr lang="en-US" spc="-20"/>
              <a:t> </a:t>
            </a:r>
            <a:r>
              <a:rPr lang="en-US" spc="-20" err="1"/>
              <a:t>luctus</a:t>
            </a:r>
            <a:r>
              <a:rPr lang="en-US" spc="-20"/>
              <a:t>  </a:t>
            </a:r>
            <a:r>
              <a:rPr lang="en-US" spc="-20" err="1"/>
              <a:t>odio</a:t>
            </a:r>
            <a:r>
              <a:rPr lang="en-US" spc="-20"/>
              <a:t> maximus. </a:t>
            </a:r>
            <a:r>
              <a:rPr lang="en-US" spc="-20" err="1"/>
              <a:t>Donec</a:t>
            </a:r>
            <a:r>
              <a:rPr lang="en-US" spc="-20"/>
              <a:t> </a:t>
            </a:r>
            <a:r>
              <a:rPr lang="en-US" spc="-20" err="1"/>
              <a:t>nunc</a:t>
            </a:r>
            <a:r>
              <a:rPr lang="en-US" spc="-20"/>
              <a:t> </a:t>
            </a:r>
            <a:r>
              <a:rPr lang="en-US" spc="-20" err="1"/>
              <a:t>elit</a:t>
            </a:r>
            <a:r>
              <a:rPr lang="en-US" spc="-20"/>
              <a:t>, </a:t>
            </a:r>
            <a:r>
              <a:rPr lang="en-US" spc="-20" err="1"/>
              <a:t>auctor</a:t>
            </a:r>
            <a:r>
              <a:rPr lang="en-US" spc="-20"/>
              <a:t> </a:t>
            </a:r>
            <a:r>
              <a:rPr lang="en-US" spc="-20" err="1"/>
              <a:t>nec</a:t>
            </a:r>
            <a:r>
              <a:rPr lang="en-US" spc="-20"/>
              <a:t> mi sit </a:t>
            </a:r>
            <a:r>
              <a:rPr lang="en-US" spc="-20" err="1"/>
              <a:t>amet</a:t>
            </a:r>
            <a:r>
              <a:rPr lang="en-US" spc="-20"/>
              <a:t>, </a:t>
            </a:r>
            <a:r>
              <a:rPr lang="en-US" spc="-20" err="1"/>
              <a:t>imperdiet</a:t>
            </a:r>
            <a:r>
              <a:rPr lang="en-US" spc="-20"/>
              <a:t> cursus </a:t>
            </a:r>
            <a:r>
              <a:rPr lang="en-US" spc="-20" err="1"/>
              <a:t>nulla</a:t>
            </a:r>
            <a:r>
              <a:rPr lang="en-US" spc="-20"/>
              <a:t>.  Nunc </a:t>
            </a:r>
            <a:r>
              <a:rPr lang="en-US" spc="-20" err="1"/>
              <a:t>consectetur</a:t>
            </a:r>
            <a:r>
              <a:rPr lang="en-US" spc="-20"/>
              <a:t> porta.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62839" y="430926"/>
            <a:ext cx="8229600" cy="4790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3859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 +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219200"/>
            <a:ext cx="4724400" cy="438221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hape 113"/>
          <p:cNvSpPr/>
          <p:nvPr userDrawn="1"/>
        </p:nvSpPr>
        <p:spPr>
          <a:xfrm>
            <a:off x="5480740" y="1907151"/>
            <a:ext cx="2466847" cy="2621483"/>
          </a:xfrm>
          <a:prstGeom prst="rect">
            <a:avLst/>
          </a:prstGeom>
          <a:solidFill>
            <a:srgbClr val="A9E0DF"/>
          </a:solidFill>
          <a:ln w="12700">
            <a:miter lim="400000"/>
          </a:ln>
        </p:spPr>
        <p:txBody>
          <a:bodyPr lIns="45719" rIns="45719"/>
          <a:lstStyle/>
          <a:p>
            <a:pPr>
              <a:defRPr sz="23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pic>
        <p:nvPicPr>
          <p:cNvPr id="8" name="image13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65702" y="4395215"/>
            <a:ext cx="563881" cy="4053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Text Placeholder 11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0" y="1905000"/>
            <a:ext cx="4724400" cy="4127928"/>
          </a:xfrm>
        </p:spPr>
        <p:txBody>
          <a:bodyPr/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lvl="0"/>
            <a:r>
              <a:rPr lang="en-US"/>
              <a:t>Additional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9" hasCustomPrompt="1"/>
          </p:nvPr>
        </p:nvSpPr>
        <p:spPr>
          <a:xfrm>
            <a:off x="5692216" y="3938742"/>
            <a:ext cx="2037366" cy="456473"/>
          </a:xfrm>
        </p:spPr>
        <p:txBody>
          <a:bodyPr>
            <a:noAutofit/>
          </a:bodyPr>
          <a:lstStyle>
            <a:lvl1pPr marL="0" indent="0">
              <a:buNone/>
              <a:defRPr sz="1200" b="0" i="0" baseline="0"/>
            </a:lvl1pPr>
            <a:lvl5pPr>
              <a:defRPr/>
            </a:lvl5pPr>
          </a:lstStyle>
          <a:p>
            <a:pPr lvl="0"/>
            <a:r>
              <a:rPr lang="en-US"/>
              <a:t>- First </a:t>
            </a:r>
            <a:r>
              <a:rPr lang="en-US" err="1"/>
              <a:t>Lastname</a:t>
            </a:r>
            <a:r>
              <a:rPr lang="en-US"/>
              <a:t>, Company name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5681621" y="2116775"/>
            <a:ext cx="2090781" cy="18002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62839" y="430926"/>
            <a:ext cx="8229600" cy="4790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287507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93955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799" y="2743201"/>
            <a:ext cx="4953000" cy="1308100"/>
          </a:xfrm>
        </p:spPr>
        <p:txBody>
          <a:bodyPr anchor="t"/>
          <a:lstStyle>
            <a:lvl1pPr algn="l">
              <a:defRPr sz="4400" b="0" cap="all">
                <a:solidFill>
                  <a:schemeClr val="accent2"/>
                </a:solidFill>
                <a:latin typeface="Calibri Light" panose="020F030202020403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hape 27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1905000"/>
            <a:ext cx="2779141" cy="261610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342900" indent="0" algn="l">
              <a:buNone/>
              <a:defRPr/>
            </a:lvl1pPr>
          </a:lstStyle>
          <a:p>
            <a:pPr indent="12684">
              <a:spcBef>
                <a:spcPts val="100"/>
              </a:spcBef>
              <a:defRPr sz="1700" spc="-20">
                <a:solidFill>
                  <a:srgbClr val="E51A2E"/>
                </a:solidFill>
              </a:defRPr>
            </a:pPr>
            <a:r>
              <a:rPr lang="en-US"/>
              <a:t>Section name/number</a:t>
            </a:r>
            <a:endParaRPr spc="-25"/>
          </a:p>
        </p:txBody>
      </p:sp>
      <p:sp>
        <p:nvSpPr>
          <p:cNvPr id="5" name="Rectangle 4"/>
          <p:cNvSpPr/>
          <p:nvPr userDrawn="1"/>
        </p:nvSpPr>
        <p:spPr>
          <a:xfrm>
            <a:off x="8077200" y="4343400"/>
            <a:ext cx="1066802" cy="2057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4.png"/>
          <p:cNvPicPr>
            <a:picLocks noChangeAspect="1"/>
          </p:cNvPicPr>
          <p:nvPr userDrawn="1"/>
        </p:nvPicPr>
        <p:blipFill>
          <a:blip r:embed="rId2"/>
          <a:srcRect r="1889" b="16800"/>
          <a:stretch>
            <a:fillRect/>
          </a:stretch>
        </p:blipFill>
        <p:spPr>
          <a:xfrm>
            <a:off x="4072747" y="2480238"/>
            <a:ext cx="5071255" cy="439251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9493284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7.pdf"/>
          <p:cNvPicPr>
            <a:picLocks noChangeAspect="1"/>
          </p:cNvPicPr>
          <p:nvPr userDrawn="1"/>
        </p:nvPicPr>
        <p:blipFill rotWithShape="1">
          <a:blip r:embed="rId2"/>
          <a:srcRect l="-17944" t="11255" r="17714" b="26934"/>
          <a:stretch/>
        </p:blipFill>
        <p:spPr>
          <a:xfrm>
            <a:off x="-1993897" y="-381594"/>
            <a:ext cx="11137897" cy="7239594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533400" y="1828800"/>
            <a:ext cx="8211512" cy="1752600"/>
          </a:xfrm>
        </p:spPr>
        <p:txBody>
          <a:bodyPr>
            <a:normAutofit/>
          </a:bodyPr>
          <a:lstStyle>
            <a:lvl1pPr marL="0" indent="0">
              <a:buNone/>
              <a:defRPr sz="59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256922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8.pdf"/>
          <p:cNvPicPr>
            <a:picLocks noChangeAspect="1"/>
          </p:cNvPicPr>
          <p:nvPr userDrawn="1"/>
        </p:nvPicPr>
        <p:blipFill rotWithShape="1">
          <a:blip r:embed="rId2"/>
          <a:srcRect t="14746" r="25634" b="26262"/>
          <a:stretch/>
        </p:blipFill>
        <p:spPr>
          <a:xfrm>
            <a:off x="3" y="-15239"/>
            <a:ext cx="9143998" cy="6934201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533400" y="1828800"/>
            <a:ext cx="8211512" cy="1752600"/>
          </a:xfrm>
        </p:spPr>
        <p:txBody>
          <a:bodyPr>
            <a:normAutofit/>
          </a:bodyPr>
          <a:lstStyle>
            <a:lvl1pPr marL="0" indent="0">
              <a:buNone/>
              <a:defRPr sz="59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57634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0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2839" y="430926"/>
            <a:ext cx="7842961" cy="47906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516" y="1219200"/>
            <a:ext cx="7555484" cy="5029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defRPr spc="0"/>
            </a:pPr>
            <a:r>
              <a:rPr lang="en-US" spc="-20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>
              <a:defRPr spc="0"/>
            </a:pPr>
            <a:endParaRPr lang="en-US" spc="-20"/>
          </a:p>
        </p:txBody>
      </p:sp>
      <p:pic>
        <p:nvPicPr>
          <p:cNvPr id="6" name="image3.png"/>
          <p:cNvPicPr>
            <a:picLocks noChangeAspect="1"/>
          </p:cNvPicPr>
          <p:nvPr userDrawn="1"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114300" y="6248400"/>
            <a:ext cx="495300" cy="524884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Shape 40"/>
          <p:cNvSpPr txBox="1">
            <a:spLocks/>
          </p:cNvSpPr>
          <p:nvPr userDrawn="1"/>
        </p:nvSpPr>
        <p:spPr>
          <a:xfrm>
            <a:off x="596775" y="6400800"/>
            <a:ext cx="317625" cy="114400"/>
          </a:xfrm>
          <a:prstGeom prst="rect">
            <a:avLst/>
          </a:prstGeom>
        </p:spPr>
        <p:txBody>
          <a:bodyPr lIns="0" tIns="0" rIns="0" bIns="0" anchor="t"/>
          <a:lstStyle>
            <a:defPPr>
              <a:defRPr lang="en-US"/>
            </a:defPPr>
            <a:lvl1pPr marL="0" indent="12684" algn="ctr" defTabSz="914400" rtl="0" eaLnBrk="1" latinLnBrk="0" hangingPunct="1">
              <a:lnSpc>
                <a:spcPct val="100000"/>
              </a:lnSpc>
              <a:spcBef>
                <a:spcPts val="100"/>
              </a:spcBef>
              <a:tabLst/>
              <a:defRPr sz="1100" kern="1200" spc="100">
                <a:solidFill>
                  <a:srgbClr val="E51A2E"/>
                </a:solidFill>
                <a:latin typeface="DaxlinePro-Medium"/>
                <a:ea typeface="DaxlinePro-Medium"/>
                <a:cs typeface="DaxlinePro-Medium"/>
                <a:sym typeface="DaxlinePro-Medium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685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accent3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3"/>
        </a:buClr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6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2839" y="430926"/>
            <a:ext cx="7842961" cy="47906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516" y="1219200"/>
            <a:ext cx="7555484" cy="5029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defRPr spc="0"/>
            </a:pPr>
            <a:r>
              <a:rPr lang="en-US" spc="-20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>
              <a:defRPr spc="0"/>
            </a:pPr>
            <a:endParaRPr lang="en-US" spc="-20"/>
          </a:p>
        </p:txBody>
      </p:sp>
      <p:pic>
        <p:nvPicPr>
          <p:cNvPr id="6" name="image3.png"/>
          <p:cNvPicPr>
            <a:picLocks noChangeAspect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114300" y="6248400"/>
            <a:ext cx="495300" cy="524884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Shape 40"/>
          <p:cNvSpPr txBox="1">
            <a:spLocks/>
          </p:cNvSpPr>
          <p:nvPr userDrawn="1"/>
        </p:nvSpPr>
        <p:spPr>
          <a:xfrm>
            <a:off x="596775" y="6400800"/>
            <a:ext cx="317625" cy="114400"/>
          </a:xfrm>
          <a:prstGeom prst="rect">
            <a:avLst/>
          </a:prstGeom>
        </p:spPr>
        <p:txBody>
          <a:bodyPr lIns="0" tIns="0" rIns="0" bIns="0" anchor="t"/>
          <a:lstStyle>
            <a:defPPr>
              <a:defRPr lang="en-US"/>
            </a:defPPr>
            <a:lvl1pPr marL="0" indent="12684" algn="ctr" defTabSz="914400" rtl="0" eaLnBrk="1" latinLnBrk="0" hangingPunct="1">
              <a:lnSpc>
                <a:spcPct val="100000"/>
              </a:lnSpc>
              <a:spcBef>
                <a:spcPts val="100"/>
              </a:spcBef>
              <a:tabLst/>
              <a:defRPr sz="1100" kern="1200" spc="100">
                <a:solidFill>
                  <a:srgbClr val="E51A2E"/>
                </a:solidFill>
                <a:latin typeface="DaxlinePro-Medium"/>
                <a:ea typeface="DaxlinePro-Medium"/>
                <a:cs typeface="DaxlinePro-Medium"/>
                <a:sym typeface="DaxlinePro-Medium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>
              <a:solidFill>
                <a:schemeClr val="tx2"/>
              </a:solidFill>
            </a:endParaRPr>
          </a:p>
        </p:txBody>
      </p:sp>
      <p:pic>
        <p:nvPicPr>
          <p:cNvPr id="8" name="image6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8278368" y="4953000"/>
            <a:ext cx="929642" cy="1972056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099938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accent3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3"/>
        </a:buClr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6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12" Type="http://schemas.openxmlformats.org/officeDocument/2006/relationships/image" Target="../media/image1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16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15.png"/><Relationship Id="rId4" Type="http://schemas.openxmlformats.org/officeDocument/2006/relationships/diagramData" Target="../diagrams/data1.xml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diagramColors" Target="../diagrams/colors3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2.xml"/><Relationship Id="rId12" Type="http://schemas.openxmlformats.org/officeDocument/2006/relationships/diagramQuickStyle" Target="../diagrams/quickStyle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diagramLayout" Target="../diagrams/layout2.xml"/><Relationship Id="rId11" Type="http://schemas.openxmlformats.org/officeDocument/2006/relationships/diagramLayout" Target="../diagrams/layout3.xml"/><Relationship Id="rId5" Type="http://schemas.openxmlformats.org/officeDocument/2006/relationships/diagramData" Target="../diagrams/data2.xml"/><Relationship Id="rId15" Type="http://schemas.openxmlformats.org/officeDocument/2006/relationships/image" Target="../media/image12.png"/><Relationship Id="rId10" Type="http://schemas.openxmlformats.org/officeDocument/2006/relationships/diagramData" Target="../diagrams/data3.xml"/><Relationship Id="rId4" Type="http://schemas.openxmlformats.org/officeDocument/2006/relationships/notesSlide" Target="../notesSlides/notesSlide2.xml"/><Relationship Id="rId9" Type="http://schemas.microsoft.com/office/2007/relationships/diagramDrawing" Target="../diagrams/drawing2.xml"/><Relationship Id="rId14" Type="http://schemas.microsoft.com/office/2007/relationships/diagramDrawing" Target="../diagrams/drawin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2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2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14.xml"/><Relationship Id="rId7" Type="http://schemas.openxmlformats.org/officeDocument/2006/relationships/hyperlink" Target="http://www.sehc.com/" TargetMode="Externa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hyperlink" Target="mailto:bethanykwok@sehc.com" TargetMode="External"/><Relationship Id="rId5" Type="http://schemas.openxmlformats.org/officeDocument/2006/relationships/hyperlink" Target="mailto:sarahtamlee@sehc.com" TargetMode="External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72319-9A87-4210-AE04-57F9A4D913AD}"/>
              </a:ext>
            </a:extLst>
          </p:cNvPr>
          <p:cNvSpPr/>
          <p:nvPr/>
        </p:nvSpPr>
        <p:spPr>
          <a:xfrm>
            <a:off x="0" y="622998"/>
            <a:ext cx="9144000" cy="62350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CCC3DD-2DB6-46F8-B493-3BEC7B5C8A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6840084D-E560-4FD8-87AB-FBFD940996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83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15"/>
    </mc:Choice>
    <mc:Fallback>
      <p:transition spd="slow" advTm="12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109D0-7F07-49F2-B98E-9EBEE9A89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516" y="176616"/>
            <a:ext cx="7842961" cy="479061"/>
          </a:xfrm>
        </p:spPr>
        <p:txBody>
          <a:bodyPr/>
          <a:lstStyle/>
          <a:p>
            <a:r>
              <a:rPr lang="en-US" dirty="0"/>
              <a:t>SE Reactivation Model of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38819-B381-4B75-BD58-1F7B2F43FE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516" y="736471"/>
            <a:ext cx="7555484" cy="5029200"/>
          </a:xfrm>
        </p:spPr>
        <p:txBody>
          <a:bodyPr/>
          <a:lstStyle/>
          <a:p>
            <a:pPr marL="0" indent="0" algn="ctr">
              <a:buNone/>
            </a:pPr>
            <a:r>
              <a:rPr lang="en-CA" dirty="0"/>
              <a:t>Philosophical approach to care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E48F21-013B-464B-BACE-575F5E5A28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9376" y="1209919"/>
            <a:ext cx="4655240" cy="4080828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C84AC52-518D-4B4A-995E-4ED24525660A}"/>
              </a:ext>
            </a:extLst>
          </p:cNvPr>
          <p:cNvSpPr txBox="1">
            <a:spLocks/>
          </p:cNvSpPr>
          <p:nvPr/>
        </p:nvSpPr>
        <p:spPr>
          <a:xfrm>
            <a:off x="970054" y="5371541"/>
            <a:ext cx="8333433" cy="112166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20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6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CA" b="1" dirty="0"/>
              <a:t>GOALS:        </a:t>
            </a:r>
            <a:r>
              <a:rPr lang="en-CA" dirty="0"/>
              <a:t>1.  Decrease ER Admission, Hospital Re-Admission rates</a:t>
            </a:r>
          </a:p>
          <a:p>
            <a:pPr marL="0" indent="0">
              <a:buNone/>
            </a:pPr>
            <a:r>
              <a:rPr lang="en-CA" dirty="0"/>
              <a:t>                     2. Return to Previous Level of Functioning </a:t>
            </a:r>
          </a:p>
          <a:p>
            <a:pPr marL="0" indent="0">
              <a:buNone/>
            </a:pPr>
            <a:r>
              <a:rPr lang="en-US" dirty="0"/>
              <a:t>                     3. Support safe transitions and community reintegration</a:t>
            </a:r>
            <a:endParaRPr lang="en-CA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2FE08FBE-080E-4D59-9450-289209B3A8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91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947"/>
    </mc:Choice>
    <mc:Fallback>
      <p:transition spd="slow" advTm="48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FB19A-D1A4-4D9C-AF02-807AB59FE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839" y="219042"/>
            <a:ext cx="7842961" cy="479061"/>
          </a:xfrm>
        </p:spPr>
        <p:txBody>
          <a:bodyPr/>
          <a:lstStyle/>
          <a:p>
            <a:r>
              <a:rPr lang="en-US"/>
              <a:t>Clinical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91D739-25DE-4557-BA94-AA7998DEE8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085" y="800144"/>
            <a:ext cx="8333827" cy="50292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SE Health Reactivation Model is tailored to meet the needs of our partners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F249F92-8EFA-423A-9B95-427E8E9565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0971794"/>
              </p:ext>
            </p:extLst>
          </p:nvPr>
        </p:nvGraphicFramePr>
        <p:xfrm>
          <a:off x="462839" y="1442810"/>
          <a:ext cx="7776188" cy="4899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113E3762-3570-4D07-A2AA-3E3F35E3DA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67816" y="5222067"/>
            <a:ext cx="1168104" cy="10740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2C7B13-E225-44E6-B8DF-32A77052C0A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59089" y="1820183"/>
            <a:ext cx="1086421" cy="104308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2B5AA22-24CF-4598-AF38-4F47D902CFB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38672" y="3286512"/>
            <a:ext cx="1168104" cy="11547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46FAFA-FCA5-42BE-BB57-5AB547F0EA40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/>
          <a:stretch/>
        </p:blipFill>
        <p:spPr>
          <a:xfrm>
            <a:off x="5811648" y="5138219"/>
            <a:ext cx="1198752" cy="1185052"/>
          </a:xfrm>
          <a:prstGeom prst="rect">
            <a:avLst/>
          </a:prstGeom>
        </p:spPr>
      </p:pic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3C926C64-CBB1-4025-AA67-210CDB5D63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008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706"/>
    </mc:Choice>
    <mc:Fallback>
      <p:transition spd="slow" advTm="287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371" y="164226"/>
            <a:ext cx="7842961" cy="479061"/>
          </a:xfrm>
        </p:spPr>
        <p:txBody>
          <a:bodyPr/>
          <a:lstStyle/>
          <a:p>
            <a:r>
              <a:rPr lang="en-US"/>
              <a:t>Overview of Program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50261FB-E6F9-4C8D-A1EC-CD606AD05E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6103041"/>
              </p:ext>
            </p:extLst>
          </p:nvPr>
        </p:nvGraphicFramePr>
        <p:xfrm>
          <a:off x="304798" y="643287"/>
          <a:ext cx="8120109" cy="3189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03544ED-4A22-40CC-A936-82F09B773E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5434028"/>
              </p:ext>
            </p:extLst>
          </p:nvPr>
        </p:nvGraphicFramePr>
        <p:xfrm>
          <a:off x="304799" y="4048217"/>
          <a:ext cx="8120108" cy="2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5B0D1E59-F452-4869-80DC-94761FDE3C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74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12"/>
    </mc:Choice>
    <mc:Fallback>
      <p:transition spd="slow" advTm="19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7743010-08F4-4895-BB1F-9E7EAF241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096" y="130539"/>
            <a:ext cx="7842961" cy="479061"/>
          </a:xfrm>
        </p:spPr>
        <p:txBody>
          <a:bodyPr/>
          <a:lstStyle/>
          <a:p>
            <a:r>
              <a:rPr lang="en-US" dirty="0"/>
              <a:t>Facility Only Model- Results</a:t>
            </a:r>
            <a:endParaRPr lang="en-US" dirty="0">
              <a:highlight>
                <a:srgbClr val="00FF00"/>
              </a:highlight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2147777-AB26-4A0D-A3B1-41D87B51A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096" y="797169"/>
            <a:ext cx="7555484" cy="5029200"/>
          </a:xfrm>
        </p:spPr>
        <p:txBody>
          <a:bodyPr/>
          <a:lstStyle/>
          <a:p>
            <a:r>
              <a:rPr lang="en-US" dirty="0"/>
              <a:t>Average Length of Stay: 45 Days </a:t>
            </a:r>
          </a:p>
          <a:p>
            <a:r>
              <a:rPr lang="en-US" dirty="0"/>
              <a:t>Readmission Rate to Hospital: 8.7%</a:t>
            </a:r>
          </a:p>
        </p:txBody>
      </p:sp>
      <p:pic>
        <p:nvPicPr>
          <p:cNvPr id="10" name="Content Placeholder 5">
            <a:extLst>
              <a:ext uri="{FF2B5EF4-FFF2-40B4-BE49-F238E27FC236}">
                <a16:creationId xmlns:a16="http://schemas.microsoft.com/office/drawing/2014/main" id="{BB931C64-0217-4316-B869-36CF53FE18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5672" y="1637881"/>
            <a:ext cx="5858706" cy="5121246"/>
          </a:xfrm>
          <a:prstGeom prst="rect">
            <a:avLst/>
          </a:prstGeom>
        </p:spPr>
      </p:pic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61ED8EAE-7A6E-4C84-9EA0-7E7AFCAE44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17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140"/>
    </mc:Choice>
    <mc:Fallback>
      <p:transition spd="slow" advTm="23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156F9-6B2C-44A5-969D-30DA356F7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516" y="189677"/>
            <a:ext cx="7842961" cy="479061"/>
          </a:xfrm>
        </p:spPr>
        <p:txBody>
          <a:bodyPr/>
          <a:lstStyle/>
          <a:p>
            <a:r>
              <a:rPr lang="en-US" dirty="0"/>
              <a:t>Retirement Home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546E3-AF76-453D-8986-24BCAD66B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516" y="787120"/>
            <a:ext cx="7555484" cy="5029200"/>
          </a:xfrm>
        </p:spPr>
        <p:txBody>
          <a:bodyPr/>
          <a:lstStyle/>
          <a:p>
            <a:r>
              <a:rPr lang="en-US" dirty="0"/>
              <a:t>Average Length of Stay 16 days </a:t>
            </a:r>
          </a:p>
          <a:p>
            <a:r>
              <a:rPr lang="en-US" dirty="0"/>
              <a:t>Readmission rate to the hospital: 8.4%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DBB137-B5C5-4925-A775-20455798C2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6940" y="1543633"/>
            <a:ext cx="5659082" cy="4804411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063906C1-9660-4C16-9444-A8B705D942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424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28"/>
    </mc:Choice>
    <mc:Fallback>
      <p:transition spd="slow" advTm="21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79B19-C6CE-4D42-B554-76CCB15B3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838" y="326239"/>
            <a:ext cx="7842961" cy="479061"/>
          </a:xfrm>
        </p:spPr>
        <p:txBody>
          <a:bodyPr/>
          <a:lstStyle/>
          <a:p>
            <a:r>
              <a:rPr lang="en-US" dirty="0"/>
              <a:t>Patient/Client 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2A9D4C-511F-459B-8B63-C704215A6A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9645" y="3678346"/>
            <a:ext cx="2434674" cy="26844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i="1" dirty="0">
              <a:cs typeface="Calibri Light"/>
            </a:endParaRPr>
          </a:p>
          <a:p>
            <a:pPr marL="0" indent="0">
              <a:buNone/>
            </a:pPr>
            <a:r>
              <a:rPr lang="en-US" i="1" dirty="0"/>
              <a:t>-</a:t>
            </a:r>
          </a:p>
          <a:p>
            <a:pPr marL="0" indent="0">
              <a:buNone/>
            </a:pPr>
            <a:endParaRPr lang="en-US" i="1" dirty="0">
              <a:cs typeface="Calibri Light"/>
            </a:endParaRPr>
          </a:p>
          <a:p>
            <a:pPr marL="0" indent="0">
              <a:buNone/>
            </a:pPr>
            <a:endParaRPr lang="en-US" i="1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9ED556-8335-4F2E-91C9-2DF60857C4E5}"/>
              </a:ext>
            </a:extLst>
          </p:cNvPr>
          <p:cNvSpPr txBox="1"/>
          <p:nvPr/>
        </p:nvSpPr>
        <p:spPr>
          <a:xfrm>
            <a:off x="427328" y="1227797"/>
            <a:ext cx="5577231" cy="1323439"/>
          </a:xfrm>
          <a:prstGeom prst="rect">
            <a:avLst/>
          </a:prstGeom>
          <a:solidFill>
            <a:srgbClr val="A9E0DF"/>
          </a:solidFill>
        </p:spPr>
        <p:txBody>
          <a:bodyPr wrap="square" rtlCol="0">
            <a:spAutoFit/>
          </a:bodyPr>
          <a:lstStyle/>
          <a:p>
            <a:pPr algn="just"/>
            <a:endParaRPr lang="en-US" sz="16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r>
              <a:rPr lang="en-US" sz="16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SE Health Reactivation program helped me stand from chair, walk with the walker independently, go to the washroom safely, feed myself and learned a lot to keeping good spirits</a:t>
            </a:r>
          </a:p>
          <a:p>
            <a:pPr algn="just"/>
            <a:endParaRPr lang="en-US" sz="16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CE0C3B-EE0F-4E6F-A3D6-59C703A18802}"/>
              </a:ext>
            </a:extLst>
          </p:cNvPr>
          <p:cNvSpPr txBox="1"/>
          <p:nvPr/>
        </p:nvSpPr>
        <p:spPr>
          <a:xfrm>
            <a:off x="6268460" y="954290"/>
            <a:ext cx="1874058" cy="1846659"/>
          </a:xfrm>
          <a:prstGeom prst="rect">
            <a:avLst/>
          </a:prstGeom>
          <a:solidFill>
            <a:srgbClr val="A9E0DF"/>
          </a:solidFill>
          <a:ln>
            <a:solidFill>
              <a:srgbClr val="A9E0DF"/>
            </a:solidFill>
          </a:ln>
        </p:spPr>
        <p:txBody>
          <a:bodyPr wrap="square" rtlCol="0">
            <a:spAutoFit/>
          </a:bodyPr>
          <a:lstStyle/>
          <a:p>
            <a:endParaRPr lang="en-US" sz="1600" b="1" i="1" dirty="0">
              <a:solidFill>
                <a:srgbClr val="C00000"/>
              </a:solidFill>
            </a:endParaRPr>
          </a:p>
          <a:p>
            <a:r>
              <a:rPr lang="en-US" sz="1600" i="1" dirty="0">
                <a:latin typeface="Calibri Light"/>
                <a:cs typeface="Calibri Light"/>
              </a:rPr>
              <a:t>this program is great and helped me a lot. I can’t wait to go home tomorrow to be with my puppy</a:t>
            </a:r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8C4171-3989-44AE-90EE-900E60D386F4}"/>
              </a:ext>
            </a:extLst>
          </p:cNvPr>
          <p:cNvSpPr txBox="1"/>
          <p:nvPr/>
        </p:nvSpPr>
        <p:spPr>
          <a:xfrm>
            <a:off x="299577" y="2859694"/>
            <a:ext cx="2015240" cy="1384995"/>
          </a:xfrm>
          <a:prstGeom prst="rect">
            <a:avLst/>
          </a:prstGeom>
          <a:solidFill>
            <a:srgbClr val="A9E0DF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/>
            <a:r>
              <a:rPr lang="en-US" sz="16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who ever thought of this program was thinking right!</a:t>
            </a:r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9BBFAA-D80C-4F55-A62E-B5FF3F266746}"/>
              </a:ext>
            </a:extLst>
          </p:cNvPr>
          <p:cNvSpPr txBox="1"/>
          <p:nvPr/>
        </p:nvSpPr>
        <p:spPr>
          <a:xfrm>
            <a:off x="6355337" y="3429000"/>
            <a:ext cx="1874058" cy="2339102"/>
          </a:xfrm>
          <a:prstGeom prst="rect">
            <a:avLst/>
          </a:prstGeom>
          <a:solidFill>
            <a:srgbClr val="A9E0DF"/>
          </a:solidFill>
        </p:spPr>
        <p:txBody>
          <a:bodyPr wrap="square" rtlCol="0">
            <a:spAutoFit/>
          </a:bodyPr>
          <a:lstStyle/>
          <a:p>
            <a:pPr algn="ctr"/>
            <a:endParaRPr lang="en-US" sz="16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/>
            <a:r>
              <a:rPr lang="en-US" sz="16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There should be more programs like this in the province to help people in the hospital and  I see great progress and I am happy about it</a:t>
            </a:r>
          </a:p>
          <a:p>
            <a:pPr algn="ctr"/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3" name="Picture 12" descr="A close up of a logo&#10;&#10;Description generated with high confidence">
            <a:extLst>
              <a:ext uri="{FF2B5EF4-FFF2-40B4-BE49-F238E27FC236}">
                <a16:creationId xmlns:a16="http://schemas.microsoft.com/office/drawing/2014/main" id="{D0536E15-BEE4-41E4-9365-40D479AD7D3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48" t="83775" r="10991"/>
          <a:stretch/>
        </p:blipFill>
        <p:spPr>
          <a:xfrm>
            <a:off x="1829706" y="4043321"/>
            <a:ext cx="485111" cy="402736"/>
          </a:xfrm>
          <a:prstGeom prst="rect">
            <a:avLst/>
          </a:prstGeom>
        </p:spPr>
      </p:pic>
      <p:pic>
        <p:nvPicPr>
          <p:cNvPr id="6" name="Picture 5" descr="A close up of a logo&#10;&#10;Description generated with high confidence">
            <a:extLst>
              <a:ext uri="{FF2B5EF4-FFF2-40B4-BE49-F238E27FC236}">
                <a16:creationId xmlns:a16="http://schemas.microsoft.com/office/drawing/2014/main" id="{AC75930B-36A0-4150-8326-88E61E4F39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48" t="83775" r="10991"/>
          <a:stretch/>
        </p:blipFill>
        <p:spPr>
          <a:xfrm>
            <a:off x="5427511" y="2341623"/>
            <a:ext cx="577048" cy="479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2593922-3BA9-4510-B4AE-203E45EA255C}"/>
              </a:ext>
            </a:extLst>
          </p:cNvPr>
          <p:cNvSpPr/>
          <p:nvPr/>
        </p:nvSpPr>
        <p:spPr>
          <a:xfrm>
            <a:off x="1197247" y="5020588"/>
            <a:ext cx="2966380" cy="1323439"/>
          </a:xfrm>
          <a:prstGeom prst="rect">
            <a:avLst/>
          </a:prstGeom>
          <a:solidFill>
            <a:srgbClr val="A9E0DF"/>
          </a:solidFill>
        </p:spPr>
        <p:txBody>
          <a:bodyPr wrap="square">
            <a:spAutoFit/>
          </a:bodyPr>
          <a:lstStyle/>
          <a:p>
            <a:endParaRPr lang="en-US" sz="1600" i="1" dirty="0">
              <a:latin typeface="Calibri Light"/>
              <a:cs typeface="Calibri Light"/>
            </a:endParaRPr>
          </a:p>
          <a:p>
            <a:r>
              <a:rPr lang="en-US" sz="1600" i="1" dirty="0">
                <a:latin typeface="Calibri Light"/>
                <a:cs typeface="Calibri Light"/>
              </a:rPr>
              <a:t>Great programs that helped me get through a difficult time and gave me strength and compassion</a:t>
            </a:r>
          </a:p>
          <a:p>
            <a:endParaRPr lang="en-US" sz="1600" i="1" dirty="0">
              <a:cs typeface="Calibri Light" panose="020F030202020403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5739DB0-D1B4-4F20-B6F1-06D63ED469FF}"/>
              </a:ext>
            </a:extLst>
          </p:cNvPr>
          <p:cNvSpPr/>
          <p:nvPr/>
        </p:nvSpPr>
        <p:spPr>
          <a:xfrm>
            <a:off x="2716670" y="3258556"/>
            <a:ext cx="3287889" cy="1477328"/>
          </a:xfrm>
          <a:prstGeom prst="rect">
            <a:avLst/>
          </a:prstGeom>
          <a:ln w="88900" cmpd="tri">
            <a:solidFill>
              <a:srgbClr val="A9E0D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i="1" dirty="0"/>
              <a:t>Satisfaction Survey </a:t>
            </a:r>
          </a:p>
          <a:p>
            <a:pPr algn="ctr"/>
            <a:r>
              <a:rPr lang="en-US" b="1" i="1" dirty="0"/>
              <a:t>from the one of our programs:</a:t>
            </a:r>
          </a:p>
          <a:p>
            <a:r>
              <a:rPr lang="en-US" i="1" dirty="0"/>
              <a:t>100% of patients would refer this</a:t>
            </a:r>
          </a:p>
          <a:p>
            <a:r>
              <a:rPr lang="en-US" i="1" dirty="0"/>
              <a:t>           service to family / friends</a:t>
            </a:r>
          </a:p>
          <a:p>
            <a:r>
              <a:rPr lang="en-US" i="1" dirty="0"/>
              <a:t>100% would participate again</a:t>
            </a:r>
          </a:p>
        </p:txBody>
      </p:sp>
      <p:pic>
        <p:nvPicPr>
          <p:cNvPr id="17" name="Picture 16" descr="A close up of a logo&#10;&#10;Description generated with high confidence">
            <a:extLst>
              <a:ext uri="{FF2B5EF4-FFF2-40B4-BE49-F238E27FC236}">
                <a16:creationId xmlns:a16="http://schemas.microsoft.com/office/drawing/2014/main" id="{15E3A0AE-73FE-4368-944C-2177EE84CDB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48" t="83775" r="10991"/>
          <a:stretch/>
        </p:blipFill>
        <p:spPr>
          <a:xfrm>
            <a:off x="3678516" y="6142659"/>
            <a:ext cx="485111" cy="402736"/>
          </a:xfrm>
          <a:prstGeom prst="rect">
            <a:avLst/>
          </a:prstGeom>
        </p:spPr>
      </p:pic>
      <p:pic>
        <p:nvPicPr>
          <p:cNvPr id="18" name="Picture 17" descr="A close up of a logo&#10;&#10;Description generated with high confidence">
            <a:extLst>
              <a:ext uri="{FF2B5EF4-FFF2-40B4-BE49-F238E27FC236}">
                <a16:creationId xmlns:a16="http://schemas.microsoft.com/office/drawing/2014/main" id="{50B3F29B-6DB5-4D35-86FC-27E29EC177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48" t="83775" r="10991"/>
          <a:stretch/>
        </p:blipFill>
        <p:spPr>
          <a:xfrm>
            <a:off x="7744284" y="5566734"/>
            <a:ext cx="485111" cy="402736"/>
          </a:xfrm>
          <a:prstGeom prst="rect">
            <a:avLst/>
          </a:prstGeom>
        </p:spPr>
      </p:pic>
      <p:pic>
        <p:nvPicPr>
          <p:cNvPr id="19" name="Picture 18" descr="A close up of a logo&#10;&#10;Description generated with high confidence">
            <a:extLst>
              <a:ext uri="{FF2B5EF4-FFF2-40B4-BE49-F238E27FC236}">
                <a16:creationId xmlns:a16="http://schemas.microsoft.com/office/drawing/2014/main" id="{CF3CD4A5-E884-4719-9522-88D91BF5382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48" t="83775" r="10991"/>
          <a:stretch/>
        </p:blipFill>
        <p:spPr>
          <a:xfrm>
            <a:off x="7646272" y="2581153"/>
            <a:ext cx="485111" cy="402736"/>
          </a:xfrm>
          <a:prstGeom prst="rect">
            <a:avLst/>
          </a:prstGeom>
        </p:spPr>
      </p:pic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2AA74F54-F3E4-4F9A-8027-DB40056751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073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90"/>
    </mc:Choice>
    <mc:Fallback>
      <p:transition spd="slow" advTm="16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22F36AA3-1144-4EF9-9FB0-124D29C94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2521" y="370069"/>
            <a:ext cx="7842961" cy="479061"/>
          </a:xfrm>
        </p:spPr>
        <p:txBody>
          <a:bodyPr/>
          <a:lstStyle/>
          <a:p>
            <a:r>
              <a:rPr lang="en-US" sz="3600" b="1"/>
              <a:t>Thank You!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8F82916E-25E6-4933-9D93-B6D9AD4D11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/>
              <a:t>Thank you for your Interest in the SE Reactivation Model! </a:t>
            </a:r>
          </a:p>
          <a:p>
            <a:pPr marL="0" indent="0">
              <a:buNone/>
            </a:pPr>
            <a:endParaRPr lang="en-US" sz="900"/>
          </a:p>
          <a:p>
            <a:pPr marL="0" indent="0">
              <a:buNone/>
            </a:pPr>
            <a:r>
              <a:rPr lang="en-US"/>
              <a:t>To learn more please connect with: </a:t>
            </a:r>
          </a:p>
          <a:p>
            <a:pPr marL="0" indent="0">
              <a:buNone/>
            </a:pPr>
            <a:r>
              <a:rPr lang="en-US"/>
              <a:t>	Sarah Tam Lee: </a:t>
            </a:r>
            <a:r>
              <a:rPr lang="en-US">
                <a:hlinkClick r:id="rId5"/>
              </a:rPr>
              <a:t>sarahtamlee@sehc.com</a:t>
            </a:r>
            <a:endParaRPr lang="en-US"/>
          </a:p>
          <a:p>
            <a:pPr marL="0" indent="0">
              <a:buNone/>
            </a:pPr>
            <a:r>
              <a:rPr lang="en-US"/>
              <a:t>	Bethany Kwok:  </a:t>
            </a:r>
            <a:r>
              <a:rPr lang="en-US">
                <a:hlinkClick r:id="rId6"/>
              </a:rPr>
              <a:t>bethanykwok@sehc.com</a:t>
            </a:r>
            <a:endParaRPr lang="en-US" sz="1100"/>
          </a:p>
          <a:p>
            <a:pPr marL="0" indent="0" algn="ctr">
              <a:buNone/>
            </a:pPr>
            <a:r>
              <a:rPr lang="en-US">
                <a:hlinkClick r:id="rId7"/>
              </a:rPr>
              <a:t>www.sehc.com</a:t>
            </a:r>
            <a:endParaRPr lang="en-US"/>
          </a:p>
          <a:p>
            <a:pPr marL="0" indent="0" algn="ctr">
              <a:buNone/>
            </a:pPr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926A8BE-181E-45BC-B314-11F58DEB7CE2}"/>
              </a:ext>
            </a:extLst>
          </p:cNvPr>
          <p:cNvSpPr/>
          <p:nvPr/>
        </p:nvSpPr>
        <p:spPr>
          <a:xfrm>
            <a:off x="7267575" y="-376371"/>
            <a:ext cx="1997652" cy="7315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130C460-2503-4AC5-9464-635D711C31E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681"/>
          <a:stretch/>
        </p:blipFill>
        <p:spPr>
          <a:xfrm>
            <a:off x="170774" y="3429000"/>
            <a:ext cx="8668426" cy="338603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B60C04CE-7DA4-42C9-A14F-6C1B8CC72D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46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22"/>
    </mc:Choice>
    <mc:Fallback>
      <p:transition spd="slow" advTm="8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E_Brand - General Presentation B">
  <a:themeElements>
    <a:clrScheme name="SE Colours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AAE2E0"/>
      </a:accent1>
      <a:accent2>
        <a:srgbClr val="432844"/>
      </a:accent2>
      <a:accent3>
        <a:srgbClr val="E41A2E"/>
      </a:accent3>
      <a:accent4>
        <a:srgbClr val="8F8F8F"/>
      </a:accent4>
      <a:accent5>
        <a:srgbClr val="6E6E6E"/>
      </a:accent5>
      <a:accent6>
        <a:srgbClr val="4D4D4D"/>
      </a:accent6>
      <a:hlink>
        <a:srgbClr val="0000FF"/>
      </a:hlink>
      <a:folHlink>
        <a:srgbClr val="FF00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E_Brand - General Presentation C">
  <a:themeElements>
    <a:clrScheme name="SE Colours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AAE2E0"/>
      </a:accent1>
      <a:accent2>
        <a:srgbClr val="432844"/>
      </a:accent2>
      <a:accent3>
        <a:srgbClr val="E41A2E"/>
      </a:accent3>
      <a:accent4>
        <a:srgbClr val="8F8F8F"/>
      </a:accent4>
      <a:accent5>
        <a:srgbClr val="6E6E6E"/>
      </a:accent5>
      <a:accent6>
        <a:srgbClr val="4D4D4D"/>
      </a:accent6>
      <a:hlink>
        <a:srgbClr val="0000FF"/>
      </a:hlink>
      <a:folHlink>
        <a:srgbClr val="FF00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5FEF7CC8A7E44CBFFBB5627E927BAD" ma:contentTypeVersion="2" ma:contentTypeDescription="Create a new document." ma:contentTypeScope="" ma:versionID="fe270130ced706c388d26aaf62dd8d85">
  <xsd:schema xmlns:xsd="http://www.w3.org/2001/XMLSchema" xmlns:xs="http://www.w3.org/2001/XMLSchema" xmlns:p="http://schemas.microsoft.com/office/2006/metadata/properties" xmlns:ns2="130c02bc-224e-404b-9b64-e28b49e18646" targetNamespace="http://schemas.microsoft.com/office/2006/metadata/properties" ma:root="true" ma:fieldsID="760a2cb9e060bbdb03fe65ae6f4d0278" ns2:_="">
    <xsd:import namespace="130c02bc-224e-404b-9b64-e28b49e1864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0c02bc-224e-404b-9b64-e28b49e186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E0F2B21-9321-44C2-B736-427DD85058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0c02bc-224e-404b-9b64-e28b49e186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2E4B52-9163-4E12-851C-6805D98AE3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C0BD54-8F7F-4641-811F-BE74B57CBC29}">
  <ds:schemaRefs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130c02bc-224e-404b-9b64-e28b49e18646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SE Powerpoint GENERAL FINAL_REG</Template>
  <TotalTime>239</TotalTime>
  <Words>498</Words>
  <Application>Microsoft Office PowerPoint</Application>
  <PresentationFormat>On-screen Show (4:3)</PresentationFormat>
  <Paragraphs>89</Paragraphs>
  <Slides>8</Slides>
  <Notes>4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Arial</vt:lpstr>
      <vt:lpstr>Calibri Light</vt:lpstr>
      <vt:lpstr>DaxlinePro-Medium</vt:lpstr>
      <vt:lpstr>SE_Brand - General Presentation B</vt:lpstr>
      <vt:lpstr>SE_Brand - General Presentation C</vt:lpstr>
      <vt:lpstr>PowerPoint Presentation</vt:lpstr>
      <vt:lpstr>SE Reactivation Model of Care</vt:lpstr>
      <vt:lpstr>Clinical Models</vt:lpstr>
      <vt:lpstr>Overview of Program</vt:lpstr>
      <vt:lpstr>Facility Only Model- Results</vt:lpstr>
      <vt:lpstr>Retirement Home Model</vt:lpstr>
      <vt:lpstr>Patient/Client Feedback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 Health Powerpoint Templates</dc:title>
  <dc:creator>Sarah Tam Lee</dc:creator>
  <cp:lastModifiedBy>Sarah Tam Lee</cp:lastModifiedBy>
  <cp:revision>9</cp:revision>
  <dcterms:created xsi:type="dcterms:W3CDTF">2019-06-22T00:13:45Z</dcterms:created>
  <dcterms:modified xsi:type="dcterms:W3CDTF">2020-11-05T01:38:07Z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0x0101009E5FEF7CC8A7E44CBFFBB5627E927BAD</vt:lpwstr>
  </property>
</Properties>
</file>